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1" r:id="rId4"/>
  </p:sldMasterIdLst>
  <p:notesMasterIdLst>
    <p:notesMasterId r:id="rId22"/>
  </p:notesMasterIdLst>
  <p:sldIdLst>
    <p:sldId id="256" r:id="rId5"/>
    <p:sldId id="264" r:id="rId6"/>
    <p:sldId id="268" r:id="rId7"/>
    <p:sldId id="280" r:id="rId8"/>
    <p:sldId id="282" r:id="rId9"/>
    <p:sldId id="269" r:id="rId10"/>
    <p:sldId id="270" r:id="rId11"/>
    <p:sldId id="290" r:id="rId12"/>
    <p:sldId id="291" r:id="rId13"/>
    <p:sldId id="292" r:id="rId14"/>
    <p:sldId id="294" r:id="rId15"/>
    <p:sldId id="273" r:id="rId16"/>
    <p:sldId id="295" r:id="rId17"/>
    <p:sldId id="296" r:id="rId18"/>
    <p:sldId id="297" r:id="rId19"/>
    <p:sldId id="298" r:id="rId20"/>
    <p:sldId id="29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3">
          <p15:clr>
            <a:srgbClr val="A4A3A4"/>
          </p15:clr>
        </p15:guide>
        <p15:guide id="2" pos="1844">
          <p15:clr>
            <a:srgbClr val="A4A3A4"/>
          </p15:clr>
        </p15:guide>
        <p15:guide id="3" pos="7287">
          <p15:clr>
            <a:srgbClr val="A4A3A4"/>
          </p15:clr>
        </p15:guide>
        <p15:guide id="4" orient="horz" pos="890">
          <p15:clr>
            <a:srgbClr val="A4A3A4"/>
          </p15:clr>
        </p15:guide>
        <p15:guide id="5" orient="horz" pos="3884">
          <p15:clr>
            <a:srgbClr val="A4A3A4"/>
          </p15:clr>
        </p15:guide>
        <p15:guide id="6" pos="5110">
          <p15:clr>
            <a:srgbClr val="A4A3A4"/>
          </p15:clr>
        </p15:guide>
        <p15:guide id="7" orient="horz" pos="3045">
          <p15:clr>
            <a:srgbClr val="A4A3A4"/>
          </p15:clr>
        </p15:guide>
        <p15:guide id="8" orient="horz" pos="2614">
          <p15:clr>
            <a:srgbClr val="A4A3A4"/>
          </p15:clr>
        </p15:guide>
        <p15:guide id="9" orient="horz" pos="3158">
          <p15:clr>
            <a:srgbClr val="A4A3A4"/>
          </p15:clr>
        </p15:guide>
        <p15:guide id="10" orient="horz" pos="663">
          <p15:clr>
            <a:srgbClr val="A4A3A4"/>
          </p15:clr>
        </p15:guide>
        <p15:guide id="11" orient="horz" pos="3816">
          <p15:clr>
            <a:srgbClr val="A4A3A4"/>
          </p15:clr>
        </p15:guide>
        <p15:guide id="12" pos="1050">
          <p15:clr>
            <a:srgbClr val="A4A3A4"/>
          </p15:clr>
        </p15:guide>
        <p15:guide id="13" pos="3500">
          <p15:clr>
            <a:srgbClr val="A4A3A4"/>
          </p15:clr>
        </p15:guide>
        <p15:guide id="14" pos="4883">
          <p15:clr>
            <a:srgbClr val="A4A3A4"/>
          </p15:clr>
        </p15:guide>
        <p15:guide id="15" pos="6108">
          <p15:clr>
            <a:srgbClr val="A4A3A4"/>
          </p15:clr>
        </p15:guide>
        <p15:guide id="16" orient="horz" pos="1684">
          <p15:clr>
            <a:srgbClr val="A4A3A4"/>
          </p15:clr>
        </p15:guide>
        <p15:guide id="17" orient="horz" pos="4224">
          <p15:clr>
            <a:srgbClr val="A4A3A4"/>
          </p15:clr>
        </p15:guide>
        <p15:guide id="18" orient="horz" pos="40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26"/>
    <p:restoredTop sz="94690"/>
  </p:normalViewPr>
  <p:slideViewPr>
    <p:cSldViewPr snapToGrid="0" snapToObjects="1" showGuides="1">
      <p:cViewPr varScale="1">
        <p:scale>
          <a:sx n="89" d="100"/>
          <a:sy n="89" d="100"/>
        </p:scale>
        <p:origin x="114" y="654"/>
      </p:cViewPr>
      <p:guideLst>
        <p:guide pos="393"/>
        <p:guide pos="1844"/>
        <p:guide pos="7287"/>
        <p:guide orient="horz" pos="890"/>
        <p:guide orient="horz" pos="3884"/>
        <p:guide pos="5110"/>
        <p:guide orient="horz" pos="3045"/>
        <p:guide orient="horz" pos="2614"/>
        <p:guide orient="horz" pos="3158"/>
        <p:guide orient="horz" pos="663"/>
        <p:guide orient="horz" pos="3816"/>
        <p:guide pos="1050"/>
        <p:guide pos="3500"/>
        <p:guide pos="4883"/>
        <p:guide pos="6108"/>
        <p:guide orient="horz" pos="1684"/>
        <p:guide orient="horz" pos="4224"/>
        <p:guide orient="horz" pos="406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loe Snape" userId="0fee6a24-981d-47aa-ab59-deabb870ce00" providerId="ADAL" clId="{AF759752-EE0D-4A87-ACD9-BE92223EDD1A}"/>
    <pc:docChg chg="custSel delSld modSld">
      <pc:chgData name="Chloe Snape" userId="0fee6a24-981d-47aa-ab59-deabb870ce00" providerId="ADAL" clId="{AF759752-EE0D-4A87-ACD9-BE92223EDD1A}" dt="2019-08-22T10:57:22.506" v="20" actId="2696"/>
      <pc:docMkLst>
        <pc:docMk/>
      </pc:docMkLst>
      <pc:sldChg chg="modSp">
        <pc:chgData name="Chloe Snape" userId="0fee6a24-981d-47aa-ab59-deabb870ce00" providerId="ADAL" clId="{AF759752-EE0D-4A87-ACD9-BE92223EDD1A}" dt="2019-08-22T10:54:56.498" v="2" actId="108"/>
        <pc:sldMkLst>
          <pc:docMk/>
          <pc:sldMk cId="11219402" sldId="264"/>
        </pc:sldMkLst>
        <pc:spChg chg="mod">
          <ac:chgData name="Chloe Snape" userId="0fee6a24-981d-47aa-ab59-deabb870ce00" providerId="ADAL" clId="{AF759752-EE0D-4A87-ACD9-BE92223EDD1A}" dt="2019-08-22T10:54:56.498" v="2" actId="108"/>
          <ac:spMkLst>
            <pc:docMk/>
            <pc:sldMk cId="11219402" sldId="264"/>
            <ac:spMk id="2" creationId="{00000000-0000-0000-0000-000000000000}"/>
          </ac:spMkLst>
        </pc:spChg>
      </pc:sldChg>
      <pc:sldChg chg="addSp delSp modSp">
        <pc:chgData name="Chloe Snape" userId="0fee6a24-981d-47aa-ab59-deabb870ce00" providerId="ADAL" clId="{AF759752-EE0D-4A87-ACD9-BE92223EDD1A}" dt="2019-08-22T10:57:07.647" v="18" actId="478"/>
        <pc:sldMkLst>
          <pc:docMk/>
          <pc:sldMk cId="445392856" sldId="268"/>
        </pc:sldMkLst>
        <pc:spChg chg="add del mod">
          <ac:chgData name="Chloe Snape" userId="0fee6a24-981d-47aa-ab59-deabb870ce00" providerId="ADAL" clId="{AF759752-EE0D-4A87-ACD9-BE92223EDD1A}" dt="2019-08-22T10:57:07.647" v="18" actId="478"/>
          <ac:spMkLst>
            <pc:docMk/>
            <pc:sldMk cId="445392856" sldId="268"/>
            <ac:spMk id="3" creationId="{B12863DB-88FD-4C27-A069-70C44461011C}"/>
          </ac:spMkLst>
        </pc:spChg>
        <pc:spChg chg="mod">
          <ac:chgData name="Chloe Snape" userId="0fee6a24-981d-47aa-ab59-deabb870ce00" providerId="ADAL" clId="{AF759752-EE0D-4A87-ACD9-BE92223EDD1A}" dt="2019-08-22T10:56:39.755" v="15" actId="478"/>
          <ac:spMkLst>
            <pc:docMk/>
            <pc:sldMk cId="445392856" sldId="268"/>
            <ac:spMk id="5" creationId="{00000000-0000-0000-0000-000000000000}"/>
          </ac:spMkLst>
        </pc:spChg>
        <pc:spChg chg="del">
          <ac:chgData name="Chloe Snape" userId="0fee6a24-981d-47aa-ab59-deabb870ce00" providerId="ADAL" clId="{AF759752-EE0D-4A87-ACD9-BE92223EDD1A}" dt="2019-08-22T10:56:57.675" v="17" actId="478"/>
          <ac:spMkLst>
            <pc:docMk/>
            <pc:sldMk cId="445392856" sldId="268"/>
            <ac:spMk id="6" creationId="{00000000-0000-0000-0000-000000000000}"/>
          </ac:spMkLst>
        </pc:spChg>
        <pc:spChg chg="mod">
          <ac:chgData name="Chloe Snape" userId="0fee6a24-981d-47aa-ab59-deabb870ce00" providerId="ADAL" clId="{AF759752-EE0D-4A87-ACD9-BE92223EDD1A}" dt="2019-08-22T10:56:53.326" v="16" actId="478"/>
          <ac:spMkLst>
            <pc:docMk/>
            <pc:sldMk cId="445392856" sldId="268"/>
            <ac:spMk id="7" creationId="{00000000-0000-0000-0000-000000000000}"/>
          </ac:spMkLst>
        </pc:spChg>
      </pc:sldChg>
      <pc:sldMasterChg chg="delSldLayout">
        <pc:chgData name="Chloe Snape" userId="0fee6a24-981d-47aa-ab59-deabb870ce00" providerId="ADAL" clId="{AF759752-EE0D-4A87-ACD9-BE92223EDD1A}" dt="2019-08-22T10:57:22.506" v="20" actId="2696"/>
        <pc:sldMasterMkLst>
          <pc:docMk/>
          <pc:sldMasterMk cId="1376709489" sldId="2147483851"/>
        </pc:sldMasterMkLst>
      </pc:sldMasterChg>
    </pc:docChg>
  </pc:docChgLst>
  <pc:docChgLst>
    <pc:chgData name="Chloe Snape" userId="0fee6a24-981d-47aa-ab59-deabb870ce00" providerId="ADAL" clId="{A98A81E6-C33E-4815-8B0E-179DDC2471A4}"/>
    <pc:docChg chg="undo custSel addSld delSld modSld sldOrd">
      <pc:chgData name="Chloe Snape" userId="0fee6a24-981d-47aa-ab59-deabb870ce00" providerId="ADAL" clId="{A98A81E6-C33E-4815-8B0E-179DDC2471A4}" dt="2019-08-29T14:01:40.997" v="1309" actId="1038"/>
      <pc:docMkLst>
        <pc:docMk/>
      </pc:docMkLst>
      <pc:sldChg chg="modSp">
        <pc:chgData name="Chloe Snape" userId="0fee6a24-981d-47aa-ab59-deabb870ce00" providerId="ADAL" clId="{A98A81E6-C33E-4815-8B0E-179DDC2471A4}" dt="2019-08-29T08:18:23.603" v="767" actId="114"/>
        <pc:sldMkLst>
          <pc:docMk/>
          <pc:sldMk cId="445392856" sldId="268"/>
        </pc:sldMkLst>
        <pc:spChg chg="mod">
          <ac:chgData name="Chloe Snape" userId="0fee6a24-981d-47aa-ab59-deabb870ce00" providerId="ADAL" clId="{A98A81E6-C33E-4815-8B0E-179DDC2471A4}" dt="2019-08-29T08:18:23.603" v="767" actId="114"/>
          <ac:spMkLst>
            <pc:docMk/>
            <pc:sldMk cId="445392856" sldId="268"/>
            <ac:spMk id="7" creationId="{00000000-0000-0000-0000-000000000000}"/>
          </ac:spMkLst>
        </pc:spChg>
      </pc:sldChg>
      <pc:sldChg chg="delSp modSp">
        <pc:chgData name="Chloe Snape" userId="0fee6a24-981d-47aa-ab59-deabb870ce00" providerId="ADAL" clId="{A98A81E6-C33E-4815-8B0E-179DDC2471A4}" dt="2019-08-28T12:41:32.395" v="602" actId="478"/>
        <pc:sldMkLst>
          <pc:docMk/>
          <pc:sldMk cId="1737220997" sldId="269"/>
        </pc:sldMkLst>
        <pc:spChg chg="mod">
          <ac:chgData name="Chloe Snape" userId="0fee6a24-981d-47aa-ab59-deabb870ce00" providerId="ADAL" clId="{A98A81E6-C33E-4815-8B0E-179DDC2471A4}" dt="2019-08-28T08:43:54.300" v="192" actId="20577"/>
          <ac:spMkLst>
            <pc:docMk/>
            <pc:sldMk cId="1737220997" sldId="269"/>
            <ac:spMk id="3" creationId="{00000000-0000-0000-0000-000000000000}"/>
          </ac:spMkLst>
        </pc:spChg>
        <pc:spChg chg="del mod">
          <ac:chgData name="Chloe Snape" userId="0fee6a24-981d-47aa-ab59-deabb870ce00" providerId="ADAL" clId="{A98A81E6-C33E-4815-8B0E-179DDC2471A4}" dt="2019-08-28T12:41:32.395" v="602" actId="478"/>
          <ac:spMkLst>
            <pc:docMk/>
            <pc:sldMk cId="1737220997" sldId="269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8T09:23:15.318" v="351" actId="5793"/>
          <ac:spMkLst>
            <pc:docMk/>
            <pc:sldMk cId="1737220997" sldId="269"/>
            <ac:spMk id="7" creationId="{00000000-0000-0000-0000-000000000000}"/>
          </ac:spMkLst>
        </pc:spChg>
        <pc:picChg chg="mod">
          <ac:chgData name="Chloe Snape" userId="0fee6a24-981d-47aa-ab59-deabb870ce00" providerId="ADAL" clId="{A98A81E6-C33E-4815-8B0E-179DDC2471A4}" dt="2019-08-28T09:48:08.776" v="394" actId="1038"/>
          <ac:picMkLst>
            <pc:docMk/>
            <pc:sldMk cId="1737220997" sldId="269"/>
            <ac:picMk id="15" creationId="{00000000-0000-0000-0000-000000000000}"/>
          </ac:picMkLst>
        </pc:picChg>
      </pc:sldChg>
      <pc:sldChg chg="delSp modSp">
        <pc:chgData name="Chloe Snape" userId="0fee6a24-981d-47aa-ab59-deabb870ce00" providerId="ADAL" clId="{A98A81E6-C33E-4815-8B0E-179DDC2471A4}" dt="2019-08-29T08:18:57.003" v="789" actId="20577"/>
        <pc:sldMkLst>
          <pc:docMk/>
          <pc:sldMk cId="285631967" sldId="270"/>
        </pc:sldMkLst>
        <pc:spChg chg="mod">
          <ac:chgData name="Chloe Snape" userId="0fee6a24-981d-47aa-ab59-deabb870ce00" providerId="ADAL" clId="{A98A81E6-C33E-4815-8B0E-179DDC2471A4}" dt="2019-08-28T09:22:33.382" v="299" actId="20577"/>
          <ac:spMkLst>
            <pc:docMk/>
            <pc:sldMk cId="285631967" sldId="270"/>
            <ac:spMk id="3" creationId="{00000000-0000-0000-0000-000000000000}"/>
          </ac:spMkLst>
        </pc:spChg>
        <pc:spChg chg="del mod">
          <ac:chgData name="Chloe Snape" userId="0fee6a24-981d-47aa-ab59-deabb870ce00" providerId="ADAL" clId="{A98A81E6-C33E-4815-8B0E-179DDC2471A4}" dt="2019-08-28T12:41:24.348" v="601" actId="478"/>
          <ac:spMkLst>
            <pc:docMk/>
            <pc:sldMk cId="285631967" sldId="270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9T08:18:57.003" v="789" actId="20577"/>
          <ac:spMkLst>
            <pc:docMk/>
            <pc:sldMk cId="285631967" sldId="270"/>
            <ac:spMk id="8" creationId="{00000000-0000-0000-0000-000000000000}"/>
          </ac:spMkLst>
        </pc:spChg>
        <pc:picChg chg="mod">
          <ac:chgData name="Chloe Snape" userId="0fee6a24-981d-47aa-ab59-deabb870ce00" providerId="ADAL" clId="{A98A81E6-C33E-4815-8B0E-179DDC2471A4}" dt="2019-08-28T09:46:26.138" v="355" actId="1076"/>
          <ac:picMkLst>
            <pc:docMk/>
            <pc:sldMk cId="285631967" sldId="270"/>
            <ac:picMk id="14" creationId="{00000000-0000-0000-0000-000000000000}"/>
          </ac:picMkLst>
        </pc:picChg>
      </pc:sldChg>
      <pc:sldChg chg="modSp del">
        <pc:chgData name="Chloe Snape" userId="0fee6a24-981d-47aa-ab59-deabb870ce00" providerId="ADAL" clId="{A98A81E6-C33E-4815-8B0E-179DDC2471A4}" dt="2019-08-28T09:55:49.347" v="458" actId="2696"/>
        <pc:sldMkLst>
          <pc:docMk/>
          <pc:sldMk cId="990518324" sldId="271"/>
        </pc:sldMkLst>
        <pc:picChg chg="mod">
          <ac:chgData name="Chloe Snape" userId="0fee6a24-981d-47aa-ab59-deabb870ce00" providerId="ADAL" clId="{A98A81E6-C33E-4815-8B0E-179DDC2471A4}" dt="2019-08-28T09:47:40.809" v="357" actId="1076"/>
          <ac:picMkLst>
            <pc:docMk/>
            <pc:sldMk cId="990518324" sldId="271"/>
            <ac:picMk id="6" creationId="{00000000-0000-0000-0000-000000000000}"/>
          </ac:picMkLst>
        </pc:picChg>
      </pc:sldChg>
      <pc:sldChg chg="addSp delSp modSp del">
        <pc:chgData name="Chloe Snape" userId="0fee6a24-981d-47aa-ab59-deabb870ce00" providerId="ADAL" clId="{A98A81E6-C33E-4815-8B0E-179DDC2471A4}" dt="2019-08-29T13:40:01.415" v="1198" actId="2696"/>
        <pc:sldMkLst>
          <pc:docMk/>
          <pc:sldMk cId="348239924" sldId="272"/>
        </pc:sldMkLst>
        <pc:spChg chg="mod">
          <ac:chgData name="Chloe Snape" userId="0fee6a24-981d-47aa-ab59-deabb870ce00" providerId="ADAL" clId="{A98A81E6-C33E-4815-8B0E-179DDC2471A4}" dt="2019-08-28T12:47:49.004" v="673" actId="27636"/>
          <ac:spMkLst>
            <pc:docMk/>
            <pc:sldMk cId="348239924" sldId="272"/>
            <ac:spMk id="3" creationId="{00000000-0000-0000-0000-000000000000}"/>
          </ac:spMkLst>
        </pc:spChg>
        <pc:spChg chg="add del mod">
          <ac:chgData name="Chloe Snape" userId="0fee6a24-981d-47aa-ab59-deabb870ce00" providerId="ADAL" clId="{A98A81E6-C33E-4815-8B0E-179DDC2471A4}" dt="2019-08-28T12:52:12.029" v="726" actId="478"/>
          <ac:spMkLst>
            <pc:docMk/>
            <pc:sldMk cId="348239924" sldId="272"/>
            <ac:spMk id="4" creationId="{E59B55E1-0533-41AA-8D21-39BC0A87D0A1}"/>
          </ac:spMkLst>
        </pc:spChg>
        <pc:spChg chg="add del">
          <ac:chgData name="Chloe Snape" userId="0fee6a24-981d-47aa-ab59-deabb870ce00" providerId="ADAL" clId="{A98A81E6-C33E-4815-8B0E-179DDC2471A4}" dt="2019-08-28T12:52:12.029" v="726" actId="478"/>
          <ac:spMkLst>
            <pc:docMk/>
            <pc:sldMk cId="348239924" sldId="272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8T12:53:27.842" v="734" actId="207"/>
          <ac:spMkLst>
            <pc:docMk/>
            <pc:sldMk cId="348239924" sldId="272"/>
            <ac:spMk id="7" creationId="{00000000-0000-0000-0000-000000000000}"/>
          </ac:spMkLst>
        </pc:spChg>
      </pc:sldChg>
      <pc:sldChg chg="addSp delSp modSp ord modAnim">
        <pc:chgData name="Chloe Snape" userId="0fee6a24-981d-47aa-ab59-deabb870ce00" providerId="ADAL" clId="{A98A81E6-C33E-4815-8B0E-179DDC2471A4}" dt="2019-08-29T08:39:34.115" v="935" actId="1076"/>
        <pc:sldMkLst>
          <pc:docMk/>
          <pc:sldMk cId="975464593" sldId="273"/>
        </pc:sldMkLst>
        <pc:spChg chg="mod">
          <ac:chgData name="Chloe Snape" userId="0fee6a24-981d-47aa-ab59-deabb870ce00" providerId="ADAL" clId="{A98A81E6-C33E-4815-8B0E-179DDC2471A4}" dt="2019-08-29T08:39:34.115" v="935" actId="1076"/>
          <ac:spMkLst>
            <pc:docMk/>
            <pc:sldMk cId="975464593" sldId="273"/>
            <ac:spMk id="3" creationId="{00000000-0000-0000-0000-000000000000}"/>
          </ac:spMkLst>
        </pc:spChg>
        <pc:spChg chg="add del mod">
          <ac:chgData name="Chloe Snape" userId="0fee6a24-981d-47aa-ab59-deabb870ce00" providerId="ADAL" clId="{A98A81E6-C33E-4815-8B0E-179DDC2471A4}" dt="2019-08-29T08:27:00.659" v="905" actId="931"/>
          <ac:spMkLst>
            <pc:docMk/>
            <pc:sldMk cId="975464593" sldId="273"/>
            <ac:spMk id="5" creationId="{61D42DD7-01E9-458A-9DA8-4F11C4036B90}"/>
          </ac:spMkLst>
        </pc:spChg>
        <pc:spChg chg="mod">
          <ac:chgData name="Chloe Snape" userId="0fee6a24-981d-47aa-ab59-deabb870ce00" providerId="ADAL" clId="{A98A81E6-C33E-4815-8B0E-179DDC2471A4}" dt="2019-08-29T08:39:28.105" v="934"/>
          <ac:spMkLst>
            <pc:docMk/>
            <pc:sldMk cId="975464593" sldId="273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9T08:27:51.341" v="918" actId="12"/>
          <ac:spMkLst>
            <pc:docMk/>
            <pc:sldMk cId="975464593" sldId="273"/>
            <ac:spMk id="7" creationId="{00000000-0000-0000-0000-000000000000}"/>
          </ac:spMkLst>
        </pc:spChg>
        <pc:picChg chg="del mod">
          <ac:chgData name="Chloe Snape" userId="0fee6a24-981d-47aa-ab59-deabb870ce00" providerId="ADAL" clId="{A98A81E6-C33E-4815-8B0E-179DDC2471A4}" dt="2019-08-28T13:00:40.890" v="758" actId="478"/>
          <ac:picMkLst>
            <pc:docMk/>
            <pc:sldMk cId="975464593" sldId="273"/>
            <ac:picMk id="2" creationId="{00000000-0000-0000-0000-000000000000}"/>
          </ac:picMkLst>
        </pc:picChg>
        <pc:picChg chg="add mod">
          <ac:chgData name="Chloe Snape" userId="0fee6a24-981d-47aa-ab59-deabb870ce00" providerId="ADAL" clId="{A98A81E6-C33E-4815-8B0E-179DDC2471A4}" dt="2019-08-29T08:27:11.591" v="907" actId="14100"/>
          <ac:picMkLst>
            <pc:docMk/>
            <pc:sldMk cId="975464593" sldId="273"/>
            <ac:picMk id="4" creationId="{8D00DED8-987A-4307-9069-37C13E272570}"/>
          </ac:picMkLst>
        </pc:picChg>
        <pc:picChg chg="add del">
          <ac:chgData name="Chloe Snape" userId="0fee6a24-981d-47aa-ab59-deabb870ce00" providerId="ADAL" clId="{A98A81E6-C33E-4815-8B0E-179DDC2471A4}" dt="2019-08-29T08:24:02.434" v="900"/>
          <ac:picMkLst>
            <pc:docMk/>
            <pc:sldMk cId="975464593" sldId="273"/>
            <ac:picMk id="8" creationId="{213F82B3-B164-4FC1-949E-A75C7F4DCC3A}"/>
          </ac:picMkLst>
        </pc:picChg>
        <pc:picChg chg="add del mod">
          <ac:chgData name="Chloe Snape" userId="0fee6a24-981d-47aa-ab59-deabb870ce00" providerId="ADAL" clId="{A98A81E6-C33E-4815-8B0E-179DDC2471A4}" dt="2019-08-29T08:24:25.534" v="902"/>
          <ac:picMkLst>
            <pc:docMk/>
            <pc:sldMk cId="975464593" sldId="273"/>
            <ac:picMk id="9" creationId="{6EDB1620-1F0A-4410-A02D-404E34EB6644}"/>
          </ac:picMkLst>
        </pc:picChg>
        <pc:picChg chg="add del mod">
          <ac:chgData name="Chloe Snape" userId="0fee6a24-981d-47aa-ab59-deabb870ce00" providerId="ADAL" clId="{A98A81E6-C33E-4815-8B0E-179DDC2471A4}" dt="2019-08-29T08:26:46.954" v="904"/>
          <ac:picMkLst>
            <pc:docMk/>
            <pc:sldMk cId="975464593" sldId="273"/>
            <ac:picMk id="10" creationId="{76235532-F141-4709-8CFE-8850FE9C5397}"/>
          </ac:picMkLst>
        </pc:picChg>
        <pc:picChg chg="del">
          <ac:chgData name="Chloe Snape" userId="0fee6a24-981d-47aa-ab59-deabb870ce00" providerId="ADAL" clId="{A98A81E6-C33E-4815-8B0E-179DDC2471A4}" dt="2019-08-28T13:00:42.425" v="759" actId="478"/>
          <ac:picMkLst>
            <pc:docMk/>
            <pc:sldMk cId="975464593" sldId="273"/>
            <ac:picMk id="15" creationId="{00000000-0000-0000-0000-000000000000}"/>
          </ac:picMkLst>
        </pc:picChg>
        <pc:picChg chg="add del mod">
          <ac:chgData name="Chloe Snape" userId="0fee6a24-981d-47aa-ab59-deabb870ce00" providerId="ADAL" clId="{A98A81E6-C33E-4815-8B0E-179DDC2471A4}" dt="2019-08-28T13:00:40.890" v="758" actId="478"/>
          <ac:picMkLst>
            <pc:docMk/>
            <pc:sldMk cId="975464593" sldId="273"/>
            <ac:picMk id="1026" creationId="{071ACDD1-E7DB-4144-8ED0-E1C2B8CC4427}"/>
          </ac:picMkLst>
        </pc:picChg>
        <pc:picChg chg="add del">
          <ac:chgData name="Chloe Snape" userId="0fee6a24-981d-47aa-ab59-deabb870ce00" providerId="ADAL" clId="{A98A81E6-C33E-4815-8B0E-179DDC2471A4}" dt="2019-08-28T13:00:52.194" v="761"/>
          <ac:picMkLst>
            <pc:docMk/>
            <pc:sldMk cId="975464593" sldId="273"/>
            <ac:picMk id="1028" creationId="{A34E6BD3-0789-46D3-A86A-7D1E076A4496}"/>
          </ac:picMkLst>
        </pc:picChg>
        <pc:picChg chg="add del">
          <ac:chgData name="Chloe Snape" userId="0fee6a24-981d-47aa-ab59-deabb870ce00" providerId="ADAL" clId="{A98A81E6-C33E-4815-8B0E-179DDC2471A4}" dt="2019-08-28T13:01:05.553" v="764"/>
          <ac:picMkLst>
            <pc:docMk/>
            <pc:sldMk cId="975464593" sldId="273"/>
            <ac:picMk id="1030" creationId="{B3673377-EA43-457D-9A71-4A0ABCB23638}"/>
          </ac:picMkLst>
        </pc:picChg>
      </pc:sldChg>
      <pc:sldChg chg="del">
        <pc:chgData name="Chloe Snape" userId="0fee6a24-981d-47aa-ab59-deabb870ce00" providerId="ADAL" clId="{A98A81E6-C33E-4815-8B0E-179DDC2471A4}" dt="2019-08-29T13:40:01.442" v="1199" actId="2696"/>
        <pc:sldMkLst>
          <pc:docMk/>
          <pc:sldMk cId="743253353" sldId="274"/>
        </pc:sldMkLst>
      </pc:sldChg>
      <pc:sldChg chg="del">
        <pc:chgData name="Chloe Snape" userId="0fee6a24-981d-47aa-ab59-deabb870ce00" providerId="ADAL" clId="{A98A81E6-C33E-4815-8B0E-179DDC2471A4}" dt="2019-08-29T13:40:01.471" v="1200" actId="2696"/>
        <pc:sldMkLst>
          <pc:docMk/>
          <pc:sldMk cId="2094212919" sldId="275"/>
        </pc:sldMkLst>
      </pc:sldChg>
      <pc:sldChg chg="del">
        <pc:chgData name="Chloe Snape" userId="0fee6a24-981d-47aa-ab59-deabb870ce00" providerId="ADAL" clId="{A98A81E6-C33E-4815-8B0E-179DDC2471A4}" dt="2019-08-29T13:40:01.501" v="1201" actId="2696"/>
        <pc:sldMkLst>
          <pc:docMk/>
          <pc:sldMk cId="179555303" sldId="276"/>
        </pc:sldMkLst>
      </pc:sldChg>
      <pc:sldChg chg="del">
        <pc:chgData name="Chloe Snape" userId="0fee6a24-981d-47aa-ab59-deabb870ce00" providerId="ADAL" clId="{A98A81E6-C33E-4815-8B0E-179DDC2471A4}" dt="2019-08-29T13:40:01.533" v="1202" actId="2696"/>
        <pc:sldMkLst>
          <pc:docMk/>
          <pc:sldMk cId="571453486" sldId="277"/>
        </pc:sldMkLst>
      </pc:sldChg>
      <pc:sldChg chg="del">
        <pc:chgData name="Chloe Snape" userId="0fee6a24-981d-47aa-ab59-deabb870ce00" providerId="ADAL" clId="{A98A81E6-C33E-4815-8B0E-179DDC2471A4}" dt="2019-08-29T13:40:01.552" v="1204" actId="2696"/>
        <pc:sldMkLst>
          <pc:docMk/>
          <pc:sldMk cId="871869818" sldId="278"/>
        </pc:sldMkLst>
      </pc:sldChg>
      <pc:sldChg chg="del">
        <pc:chgData name="Chloe Snape" userId="0fee6a24-981d-47aa-ab59-deabb870ce00" providerId="ADAL" clId="{A98A81E6-C33E-4815-8B0E-179DDC2471A4}" dt="2019-08-29T13:40:01.581" v="1206" actId="2696"/>
        <pc:sldMkLst>
          <pc:docMk/>
          <pc:sldMk cId="1235107645" sldId="279"/>
        </pc:sldMkLst>
      </pc:sldChg>
      <pc:sldChg chg="addSp delSp modSp ord">
        <pc:chgData name="Chloe Snape" userId="0fee6a24-981d-47aa-ab59-deabb870ce00" providerId="ADAL" clId="{A98A81E6-C33E-4815-8B0E-179DDC2471A4}" dt="2019-08-22T13:13:10.855" v="179" actId="20577"/>
        <pc:sldMkLst>
          <pc:docMk/>
          <pc:sldMk cId="877257613" sldId="280"/>
        </pc:sldMkLst>
        <pc:spChg chg="mod">
          <ac:chgData name="Chloe Snape" userId="0fee6a24-981d-47aa-ab59-deabb870ce00" providerId="ADAL" clId="{A98A81E6-C33E-4815-8B0E-179DDC2471A4}" dt="2019-08-22T13:13:10.855" v="179" actId="20577"/>
          <ac:spMkLst>
            <pc:docMk/>
            <pc:sldMk cId="877257613" sldId="280"/>
            <ac:spMk id="2" creationId="{00000000-0000-0000-0000-000000000000}"/>
          </ac:spMkLst>
        </pc:spChg>
        <pc:spChg chg="del">
          <ac:chgData name="Chloe Snape" userId="0fee6a24-981d-47aa-ab59-deabb870ce00" providerId="ADAL" clId="{A98A81E6-C33E-4815-8B0E-179DDC2471A4}" dt="2019-08-22T13:09:09.037" v="57" actId="478"/>
          <ac:spMkLst>
            <pc:docMk/>
            <pc:sldMk cId="877257613" sldId="280"/>
            <ac:spMk id="3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2T13:06:23.212" v="14" actId="20577"/>
          <ac:spMkLst>
            <pc:docMk/>
            <pc:sldMk cId="877257613" sldId="280"/>
            <ac:spMk id="4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2T13:05:48.894" v="1" actId="20577"/>
          <ac:spMkLst>
            <pc:docMk/>
            <pc:sldMk cId="877257613" sldId="280"/>
            <ac:spMk id="5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2T13:08:30.244" v="41" actId="122"/>
          <ac:spMkLst>
            <pc:docMk/>
            <pc:sldMk cId="877257613" sldId="280"/>
            <ac:spMk id="6" creationId="{00000000-0000-0000-0000-000000000000}"/>
          </ac:spMkLst>
        </pc:spChg>
        <pc:spChg chg="add del mod">
          <ac:chgData name="Chloe Snape" userId="0fee6a24-981d-47aa-ab59-deabb870ce00" providerId="ADAL" clId="{A98A81E6-C33E-4815-8B0E-179DDC2471A4}" dt="2019-08-22T13:09:44.211" v="63" actId="478"/>
          <ac:spMkLst>
            <pc:docMk/>
            <pc:sldMk cId="877257613" sldId="280"/>
            <ac:spMk id="8" creationId="{277E9689-D9CA-4A15-83BC-0E3D3A57BC55}"/>
          </ac:spMkLst>
        </pc:spChg>
        <pc:spChg chg="add del">
          <ac:chgData name="Chloe Snape" userId="0fee6a24-981d-47aa-ab59-deabb870ce00" providerId="ADAL" clId="{A98A81E6-C33E-4815-8B0E-179DDC2471A4}" dt="2019-08-22T13:10:56.875" v="78" actId="20577"/>
          <ac:spMkLst>
            <pc:docMk/>
            <pc:sldMk cId="877257613" sldId="280"/>
            <ac:spMk id="9" creationId="{37FFB559-3E5E-400C-855D-B47794D7D519}"/>
          </ac:spMkLst>
        </pc:spChg>
      </pc:sldChg>
      <pc:sldChg chg="del">
        <pc:chgData name="Chloe Snape" userId="0fee6a24-981d-47aa-ab59-deabb870ce00" providerId="ADAL" clId="{A98A81E6-C33E-4815-8B0E-179DDC2471A4}" dt="2019-08-29T13:40:01.648" v="1208" actId="2696"/>
        <pc:sldMkLst>
          <pc:docMk/>
          <pc:sldMk cId="1593465036" sldId="281"/>
        </pc:sldMkLst>
      </pc:sldChg>
      <pc:sldChg chg="addSp delSp modSp ord">
        <pc:chgData name="Chloe Snape" userId="0fee6a24-981d-47aa-ab59-deabb870ce00" providerId="ADAL" clId="{A98A81E6-C33E-4815-8B0E-179DDC2471A4}" dt="2019-08-22T13:13:26.798" v="182" actId="478"/>
        <pc:sldMkLst>
          <pc:docMk/>
          <pc:sldMk cId="98298315" sldId="282"/>
        </pc:sldMkLst>
        <pc:spChg chg="mod">
          <ac:chgData name="Chloe Snape" userId="0fee6a24-981d-47aa-ab59-deabb870ce00" providerId="ADAL" clId="{A98A81E6-C33E-4815-8B0E-179DDC2471A4}" dt="2019-08-22T13:13:06.795" v="178" actId="20577"/>
          <ac:spMkLst>
            <pc:docMk/>
            <pc:sldMk cId="98298315" sldId="282"/>
            <ac:spMk id="2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2T13:12:11.005" v="139" actId="6549"/>
          <ac:spMkLst>
            <pc:docMk/>
            <pc:sldMk cId="98298315" sldId="282"/>
            <ac:spMk id="3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2T13:12:14.992" v="146" actId="20577"/>
          <ac:spMkLst>
            <pc:docMk/>
            <pc:sldMk cId="98298315" sldId="282"/>
            <ac:spMk id="4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2T13:12:08.411" v="138" actId="20577"/>
          <ac:spMkLst>
            <pc:docMk/>
            <pc:sldMk cId="98298315" sldId="282"/>
            <ac:spMk id="5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2T13:12:29.584" v="159" actId="20577"/>
          <ac:spMkLst>
            <pc:docMk/>
            <pc:sldMk cId="98298315" sldId="282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2T13:12:33.250" v="166" actId="20577"/>
          <ac:spMkLst>
            <pc:docMk/>
            <pc:sldMk cId="98298315" sldId="282"/>
            <ac:spMk id="7" creationId="{00000000-0000-0000-0000-000000000000}"/>
          </ac:spMkLst>
        </pc:spChg>
        <pc:spChg chg="del">
          <ac:chgData name="Chloe Snape" userId="0fee6a24-981d-47aa-ab59-deabb870ce00" providerId="ADAL" clId="{A98A81E6-C33E-4815-8B0E-179DDC2471A4}" dt="2019-08-22T13:12:41.866" v="168" actId="478"/>
          <ac:spMkLst>
            <pc:docMk/>
            <pc:sldMk cId="98298315" sldId="282"/>
            <ac:spMk id="8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2T13:12:38.406" v="167" actId="6549"/>
          <ac:spMkLst>
            <pc:docMk/>
            <pc:sldMk cId="98298315" sldId="282"/>
            <ac:spMk id="9" creationId="{00000000-0000-0000-0000-000000000000}"/>
          </ac:spMkLst>
        </pc:spChg>
        <pc:spChg chg="del mod">
          <ac:chgData name="Chloe Snape" userId="0fee6a24-981d-47aa-ab59-deabb870ce00" providerId="ADAL" clId="{A98A81E6-C33E-4815-8B0E-179DDC2471A4}" dt="2019-08-22T13:13:25.017" v="181" actId="478"/>
          <ac:spMkLst>
            <pc:docMk/>
            <pc:sldMk cId="98298315" sldId="282"/>
            <ac:spMk id="10" creationId="{00000000-0000-0000-0000-000000000000}"/>
          </ac:spMkLst>
        </pc:spChg>
        <pc:spChg chg="del mod">
          <ac:chgData name="Chloe Snape" userId="0fee6a24-981d-47aa-ab59-deabb870ce00" providerId="ADAL" clId="{A98A81E6-C33E-4815-8B0E-179DDC2471A4}" dt="2019-08-22T13:13:26.798" v="182" actId="478"/>
          <ac:spMkLst>
            <pc:docMk/>
            <pc:sldMk cId="98298315" sldId="282"/>
            <ac:spMk id="11" creationId="{00000000-0000-0000-0000-000000000000}"/>
          </ac:spMkLst>
        </pc:spChg>
        <pc:spChg chg="add del mod">
          <ac:chgData name="Chloe Snape" userId="0fee6a24-981d-47aa-ab59-deabb870ce00" providerId="ADAL" clId="{A98A81E6-C33E-4815-8B0E-179DDC2471A4}" dt="2019-08-22T13:13:22.724" v="180" actId="478"/>
          <ac:spMkLst>
            <pc:docMk/>
            <pc:sldMk cId="98298315" sldId="282"/>
            <ac:spMk id="13" creationId="{5217E2EA-FC9E-432E-A1F8-32706AB44004}"/>
          </ac:spMkLst>
        </pc:spChg>
      </pc:sldChg>
      <pc:sldChg chg="del">
        <pc:chgData name="Chloe Snape" userId="0fee6a24-981d-47aa-ab59-deabb870ce00" providerId="ADAL" clId="{A98A81E6-C33E-4815-8B0E-179DDC2471A4}" dt="2019-08-29T13:40:01.719" v="1210" actId="2696"/>
        <pc:sldMkLst>
          <pc:docMk/>
          <pc:sldMk cId="684855662" sldId="283"/>
        </pc:sldMkLst>
      </pc:sldChg>
      <pc:sldChg chg="del">
        <pc:chgData name="Chloe Snape" userId="0fee6a24-981d-47aa-ab59-deabb870ce00" providerId="ADAL" clId="{A98A81E6-C33E-4815-8B0E-179DDC2471A4}" dt="2019-08-29T13:40:01.746" v="1212" actId="2696"/>
        <pc:sldMkLst>
          <pc:docMk/>
          <pc:sldMk cId="2004246961" sldId="284"/>
        </pc:sldMkLst>
      </pc:sldChg>
      <pc:sldChg chg="del">
        <pc:chgData name="Chloe Snape" userId="0fee6a24-981d-47aa-ab59-deabb870ce00" providerId="ADAL" clId="{A98A81E6-C33E-4815-8B0E-179DDC2471A4}" dt="2019-08-29T13:40:01.766" v="1214" actId="2696"/>
        <pc:sldMkLst>
          <pc:docMk/>
          <pc:sldMk cId="2097670332" sldId="285"/>
        </pc:sldMkLst>
      </pc:sldChg>
      <pc:sldChg chg="del">
        <pc:chgData name="Chloe Snape" userId="0fee6a24-981d-47aa-ab59-deabb870ce00" providerId="ADAL" clId="{A98A81E6-C33E-4815-8B0E-179DDC2471A4}" dt="2019-08-29T13:40:01.800" v="1215" actId="2696"/>
        <pc:sldMkLst>
          <pc:docMk/>
          <pc:sldMk cId="306237125" sldId="286"/>
        </pc:sldMkLst>
      </pc:sldChg>
      <pc:sldChg chg="del">
        <pc:chgData name="Chloe Snape" userId="0fee6a24-981d-47aa-ab59-deabb870ce00" providerId="ADAL" clId="{A98A81E6-C33E-4815-8B0E-179DDC2471A4}" dt="2019-08-29T13:40:01.823" v="1216" actId="2696"/>
        <pc:sldMkLst>
          <pc:docMk/>
          <pc:sldMk cId="1556541663" sldId="287"/>
        </pc:sldMkLst>
      </pc:sldChg>
      <pc:sldChg chg="del">
        <pc:chgData name="Chloe Snape" userId="0fee6a24-981d-47aa-ab59-deabb870ce00" providerId="ADAL" clId="{A98A81E6-C33E-4815-8B0E-179DDC2471A4}" dt="2019-08-29T13:40:01.860" v="1218" actId="2696"/>
        <pc:sldMkLst>
          <pc:docMk/>
          <pc:sldMk cId="149942287" sldId="288"/>
        </pc:sldMkLst>
      </pc:sldChg>
      <pc:sldChg chg="del">
        <pc:chgData name="Chloe Snape" userId="0fee6a24-981d-47aa-ab59-deabb870ce00" providerId="ADAL" clId="{A98A81E6-C33E-4815-8B0E-179DDC2471A4}" dt="2019-08-29T13:40:01.872" v="1220" actId="2696"/>
        <pc:sldMkLst>
          <pc:docMk/>
          <pc:sldMk cId="1081699678" sldId="289"/>
        </pc:sldMkLst>
      </pc:sldChg>
      <pc:sldChg chg="delSp modSp add">
        <pc:chgData name="Chloe Snape" userId="0fee6a24-981d-47aa-ab59-deabb870ce00" providerId="ADAL" clId="{A98A81E6-C33E-4815-8B0E-179DDC2471A4}" dt="2019-08-29T08:21:25.018" v="825" actId="20577"/>
        <pc:sldMkLst>
          <pc:docMk/>
          <pc:sldMk cId="1071452011" sldId="290"/>
        </pc:sldMkLst>
        <pc:spChg chg="mod">
          <ac:chgData name="Chloe Snape" userId="0fee6a24-981d-47aa-ab59-deabb870ce00" providerId="ADAL" clId="{A98A81E6-C33E-4815-8B0E-179DDC2471A4}" dt="2019-08-28T12:37:12.221" v="496" actId="20577"/>
          <ac:spMkLst>
            <pc:docMk/>
            <pc:sldMk cId="1071452011" sldId="290"/>
            <ac:spMk id="3" creationId="{00000000-0000-0000-0000-000000000000}"/>
          </ac:spMkLst>
        </pc:spChg>
        <pc:spChg chg="del">
          <ac:chgData name="Chloe Snape" userId="0fee6a24-981d-47aa-ab59-deabb870ce00" providerId="ADAL" clId="{A98A81E6-C33E-4815-8B0E-179DDC2471A4}" dt="2019-08-28T12:41:39.188" v="603" actId="478"/>
          <ac:spMkLst>
            <pc:docMk/>
            <pc:sldMk cId="1071452011" sldId="290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9T08:21:25.018" v="825" actId="20577"/>
          <ac:spMkLst>
            <pc:docMk/>
            <pc:sldMk cId="1071452011" sldId="290"/>
            <ac:spMk id="7" creationId="{00000000-0000-0000-0000-000000000000}"/>
          </ac:spMkLst>
        </pc:spChg>
        <pc:picChg chg="mod">
          <ac:chgData name="Chloe Snape" userId="0fee6a24-981d-47aa-ab59-deabb870ce00" providerId="ADAL" clId="{A98A81E6-C33E-4815-8B0E-179DDC2471A4}" dt="2019-08-29T08:20:56.286" v="791" actId="14100"/>
          <ac:picMkLst>
            <pc:docMk/>
            <pc:sldMk cId="1071452011" sldId="290"/>
            <ac:picMk id="15" creationId="{00000000-0000-0000-0000-000000000000}"/>
          </ac:picMkLst>
        </pc:picChg>
      </pc:sldChg>
      <pc:sldChg chg="add del">
        <pc:chgData name="Chloe Snape" userId="0fee6a24-981d-47aa-ab59-deabb870ce00" providerId="ADAL" clId="{A98A81E6-C33E-4815-8B0E-179DDC2471A4}" dt="2019-08-28T09:20:29.422" v="290" actId="2696"/>
        <pc:sldMkLst>
          <pc:docMk/>
          <pc:sldMk cId="1563120258" sldId="290"/>
        </pc:sldMkLst>
      </pc:sldChg>
      <pc:sldChg chg="delSp modSp add">
        <pc:chgData name="Chloe Snape" userId="0fee6a24-981d-47aa-ab59-deabb870ce00" providerId="ADAL" clId="{A98A81E6-C33E-4815-8B0E-179DDC2471A4}" dt="2019-08-28T12:41:45.411" v="604" actId="478"/>
        <pc:sldMkLst>
          <pc:docMk/>
          <pc:sldMk cId="2112585116" sldId="291"/>
        </pc:sldMkLst>
        <pc:spChg chg="mod">
          <ac:chgData name="Chloe Snape" userId="0fee6a24-981d-47aa-ab59-deabb870ce00" providerId="ADAL" clId="{A98A81E6-C33E-4815-8B0E-179DDC2471A4}" dt="2019-08-28T12:38:10.383" v="549" actId="20577"/>
          <ac:spMkLst>
            <pc:docMk/>
            <pc:sldMk cId="2112585116" sldId="291"/>
            <ac:spMk id="3" creationId="{00000000-0000-0000-0000-000000000000}"/>
          </ac:spMkLst>
        </pc:spChg>
        <pc:spChg chg="del">
          <ac:chgData name="Chloe Snape" userId="0fee6a24-981d-47aa-ab59-deabb870ce00" providerId="ADAL" clId="{A98A81E6-C33E-4815-8B0E-179DDC2471A4}" dt="2019-08-28T12:41:45.411" v="604" actId="478"/>
          <ac:spMkLst>
            <pc:docMk/>
            <pc:sldMk cId="2112585116" sldId="291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8T12:38:37.881" v="600" actId="20577"/>
          <ac:spMkLst>
            <pc:docMk/>
            <pc:sldMk cId="2112585116" sldId="291"/>
            <ac:spMk id="8" creationId="{00000000-0000-0000-0000-000000000000}"/>
          </ac:spMkLst>
        </pc:spChg>
        <pc:picChg chg="mod">
          <ac:chgData name="Chloe Snape" userId="0fee6a24-981d-47aa-ab59-deabb870ce00" providerId="ADAL" clId="{A98A81E6-C33E-4815-8B0E-179DDC2471A4}" dt="2019-08-28T12:34:36.288" v="490" actId="14100"/>
          <ac:picMkLst>
            <pc:docMk/>
            <pc:sldMk cId="2112585116" sldId="291"/>
            <ac:picMk id="14" creationId="{00000000-0000-0000-0000-000000000000}"/>
          </ac:picMkLst>
        </pc:picChg>
      </pc:sldChg>
      <pc:sldChg chg="modSp add">
        <pc:chgData name="Chloe Snape" userId="0fee6a24-981d-47aa-ab59-deabb870ce00" providerId="ADAL" clId="{A98A81E6-C33E-4815-8B0E-179DDC2471A4}" dt="2019-08-28T12:45:08.078" v="664" actId="20577"/>
        <pc:sldMkLst>
          <pc:docMk/>
          <pc:sldMk cId="2319477275" sldId="292"/>
        </pc:sldMkLst>
        <pc:spChg chg="mod">
          <ac:chgData name="Chloe Snape" userId="0fee6a24-981d-47aa-ab59-deabb870ce00" providerId="ADAL" clId="{A98A81E6-C33E-4815-8B0E-179DDC2471A4}" dt="2019-08-28T12:44:03.730" v="647" actId="20577"/>
          <ac:spMkLst>
            <pc:docMk/>
            <pc:sldMk cId="2319477275" sldId="292"/>
            <ac:spMk id="2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8T12:44:43.703" v="658" actId="20577"/>
          <ac:spMkLst>
            <pc:docMk/>
            <pc:sldMk cId="2319477275" sldId="292"/>
            <ac:spMk id="4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8T12:44:24.142" v="654" actId="20577"/>
          <ac:spMkLst>
            <pc:docMk/>
            <pc:sldMk cId="2319477275" sldId="292"/>
            <ac:spMk id="5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8T12:45:08.078" v="664" actId="20577"/>
          <ac:spMkLst>
            <pc:docMk/>
            <pc:sldMk cId="2319477275" sldId="292"/>
            <ac:spMk id="6" creationId="{00000000-0000-0000-0000-000000000000}"/>
          </ac:spMkLst>
        </pc:spChg>
      </pc:sldChg>
      <pc:sldChg chg="addSp delSp modSp add ord">
        <pc:chgData name="Chloe Snape" userId="0fee6a24-981d-47aa-ab59-deabb870ce00" providerId="ADAL" clId="{A98A81E6-C33E-4815-8B0E-179DDC2471A4}" dt="2019-08-28T12:56:36.560" v="754" actId="931"/>
        <pc:sldMkLst>
          <pc:docMk/>
          <pc:sldMk cId="1311478579" sldId="293"/>
        </pc:sldMkLst>
        <pc:spChg chg="del">
          <ac:chgData name="Chloe Snape" userId="0fee6a24-981d-47aa-ab59-deabb870ce00" providerId="ADAL" clId="{A98A81E6-C33E-4815-8B0E-179DDC2471A4}" dt="2019-08-28T12:54:40.419" v="741" actId="478"/>
          <ac:spMkLst>
            <pc:docMk/>
            <pc:sldMk cId="1311478579" sldId="293"/>
            <ac:spMk id="3" creationId="{00000000-0000-0000-0000-000000000000}"/>
          </ac:spMkLst>
        </pc:spChg>
        <pc:spChg chg="add del mod">
          <ac:chgData name="Chloe Snape" userId="0fee6a24-981d-47aa-ab59-deabb870ce00" providerId="ADAL" clId="{A98A81E6-C33E-4815-8B0E-179DDC2471A4}" dt="2019-08-28T12:54:42.648" v="742" actId="478"/>
          <ac:spMkLst>
            <pc:docMk/>
            <pc:sldMk cId="1311478579" sldId="293"/>
            <ac:spMk id="5" creationId="{C26D03D7-A777-4751-9B63-CCA133572291}"/>
          </ac:spMkLst>
        </pc:spChg>
        <pc:spChg chg="del">
          <ac:chgData name="Chloe Snape" userId="0fee6a24-981d-47aa-ab59-deabb870ce00" providerId="ADAL" clId="{A98A81E6-C33E-4815-8B0E-179DDC2471A4}" dt="2019-08-28T12:54:44.929" v="743" actId="478"/>
          <ac:spMkLst>
            <pc:docMk/>
            <pc:sldMk cId="1311478579" sldId="293"/>
            <ac:spMk id="6" creationId="{00000000-0000-0000-0000-000000000000}"/>
          </ac:spMkLst>
        </pc:spChg>
        <pc:spChg chg="del mod">
          <ac:chgData name="Chloe Snape" userId="0fee6a24-981d-47aa-ab59-deabb870ce00" providerId="ADAL" clId="{A98A81E6-C33E-4815-8B0E-179DDC2471A4}" dt="2019-08-28T12:54:48.962" v="745" actId="478"/>
          <ac:spMkLst>
            <pc:docMk/>
            <pc:sldMk cId="1311478579" sldId="293"/>
            <ac:spMk id="7" creationId="{00000000-0000-0000-0000-000000000000}"/>
          </ac:spMkLst>
        </pc:spChg>
        <pc:spChg chg="add del mod">
          <ac:chgData name="Chloe Snape" userId="0fee6a24-981d-47aa-ab59-deabb870ce00" providerId="ADAL" clId="{A98A81E6-C33E-4815-8B0E-179DDC2471A4}" dt="2019-08-28T12:54:47.054" v="744" actId="478"/>
          <ac:spMkLst>
            <pc:docMk/>
            <pc:sldMk cId="1311478579" sldId="293"/>
            <ac:spMk id="9" creationId="{C51FECF3-B851-4664-8AE4-896DBBDC229B}"/>
          </ac:spMkLst>
        </pc:spChg>
        <pc:spChg chg="add del mod">
          <ac:chgData name="Chloe Snape" userId="0fee6a24-981d-47aa-ab59-deabb870ce00" providerId="ADAL" clId="{A98A81E6-C33E-4815-8B0E-179DDC2471A4}" dt="2019-08-28T12:54:50.750" v="746" actId="478"/>
          <ac:spMkLst>
            <pc:docMk/>
            <pc:sldMk cId="1311478579" sldId="293"/>
            <ac:spMk id="11" creationId="{74B2C282-7145-4E6D-AAA9-D27EBC5D1820}"/>
          </ac:spMkLst>
        </pc:spChg>
        <pc:spChg chg="add del mod">
          <ac:chgData name="Chloe Snape" userId="0fee6a24-981d-47aa-ab59-deabb870ce00" providerId="ADAL" clId="{A98A81E6-C33E-4815-8B0E-179DDC2471A4}" dt="2019-08-28T12:56:36.560" v="754" actId="931"/>
          <ac:spMkLst>
            <pc:docMk/>
            <pc:sldMk cId="1311478579" sldId="293"/>
            <ac:spMk id="13" creationId="{C6F282CB-19C3-4C0D-B82F-14FED314C082}"/>
          </ac:spMkLst>
        </pc:spChg>
        <pc:picChg chg="del">
          <ac:chgData name="Chloe Snape" userId="0fee6a24-981d-47aa-ab59-deabb870ce00" providerId="ADAL" clId="{A98A81E6-C33E-4815-8B0E-179DDC2471A4}" dt="2019-08-28T12:54:52.029" v="747" actId="478"/>
          <ac:picMkLst>
            <pc:docMk/>
            <pc:sldMk cId="1311478579" sldId="293"/>
            <ac:picMk id="2" creationId="{00000000-0000-0000-0000-000000000000}"/>
          </ac:picMkLst>
        </pc:picChg>
        <pc:picChg chg="del">
          <ac:chgData name="Chloe Snape" userId="0fee6a24-981d-47aa-ab59-deabb870ce00" providerId="ADAL" clId="{A98A81E6-C33E-4815-8B0E-179DDC2471A4}" dt="2019-08-28T12:54:54.350" v="748" actId="478"/>
          <ac:picMkLst>
            <pc:docMk/>
            <pc:sldMk cId="1311478579" sldId="293"/>
            <ac:picMk id="15" creationId="{00000000-0000-0000-0000-000000000000}"/>
          </ac:picMkLst>
        </pc:picChg>
        <pc:picChg chg="add del mod">
          <ac:chgData name="Chloe Snape" userId="0fee6a24-981d-47aa-ab59-deabb870ce00" providerId="ADAL" clId="{A98A81E6-C33E-4815-8B0E-179DDC2471A4}" dt="2019-08-28T12:56:29.624" v="752" actId="931"/>
          <ac:picMkLst>
            <pc:docMk/>
            <pc:sldMk cId="1311478579" sldId="293"/>
            <ac:picMk id="16" creationId="{F1F37BAB-4ABC-4DE6-BE4B-EAD0B61194FB}"/>
          </ac:picMkLst>
        </pc:picChg>
        <pc:picChg chg="add mod">
          <ac:chgData name="Chloe Snape" userId="0fee6a24-981d-47aa-ab59-deabb870ce00" providerId="ADAL" clId="{A98A81E6-C33E-4815-8B0E-179DDC2471A4}" dt="2019-08-28T12:56:36.560" v="754" actId="931"/>
          <ac:picMkLst>
            <pc:docMk/>
            <pc:sldMk cId="1311478579" sldId="293"/>
            <ac:picMk id="18" creationId="{FF87C998-45F8-4EBB-826E-689F1FF3030E}"/>
          </ac:picMkLst>
        </pc:picChg>
      </pc:sldChg>
      <pc:sldChg chg="add del">
        <pc:chgData name="Chloe Snape" userId="0fee6a24-981d-47aa-ab59-deabb870ce00" providerId="ADAL" clId="{A98A81E6-C33E-4815-8B0E-179DDC2471A4}" dt="2019-08-28T12:54:23.546" v="736"/>
        <pc:sldMkLst>
          <pc:docMk/>
          <pc:sldMk cId="3397265611" sldId="293"/>
        </pc:sldMkLst>
      </pc:sldChg>
      <pc:sldChg chg="modSp add">
        <pc:chgData name="Chloe Snape" userId="0fee6a24-981d-47aa-ab59-deabb870ce00" providerId="ADAL" clId="{A98A81E6-C33E-4815-8B0E-179DDC2471A4}" dt="2019-08-29T08:23:10.117" v="874" actId="20577"/>
        <pc:sldMkLst>
          <pc:docMk/>
          <pc:sldMk cId="2120186870" sldId="294"/>
        </pc:sldMkLst>
        <pc:spChg chg="mod">
          <ac:chgData name="Chloe Snape" userId="0fee6a24-981d-47aa-ab59-deabb870ce00" providerId="ADAL" clId="{A98A81E6-C33E-4815-8B0E-179DDC2471A4}" dt="2019-08-29T08:23:10.117" v="874" actId="20577"/>
          <ac:spMkLst>
            <pc:docMk/>
            <pc:sldMk cId="2120186870" sldId="294"/>
            <ac:spMk id="2" creationId="{00000000-0000-0000-0000-000000000000}"/>
          </ac:spMkLst>
        </pc:spChg>
      </pc:sldChg>
      <pc:sldChg chg="add del">
        <pc:chgData name="Chloe Snape" userId="0fee6a24-981d-47aa-ab59-deabb870ce00" providerId="ADAL" clId="{A98A81E6-C33E-4815-8B0E-179DDC2471A4}" dt="2019-08-29T08:28:06.019" v="920"/>
        <pc:sldMkLst>
          <pc:docMk/>
          <pc:sldMk cId="2601800599" sldId="295"/>
        </pc:sldMkLst>
      </pc:sldChg>
      <pc:sldChg chg="modSp add">
        <pc:chgData name="Chloe Snape" userId="0fee6a24-981d-47aa-ab59-deabb870ce00" providerId="ADAL" clId="{A98A81E6-C33E-4815-8B0E-179DDC2471A4}" dt="2019-08-29T13:31:54.933" v="1070" actId="122"/>
        <pc:sldMkLst>
          <pc:docMk/>
          <pc:sldMk cId="3110942957" sldId="295"/>
        </pc:sldMkLst>
        <pc:spChg chg="mod">
          <ac:chgData name="Chloe Snape" userId="0fee6a24-981d-47aa-ab59-deabb870ce00" providerId="ADAL" clId="{A98A81E6-C33E-4815-8B0E-179DDC2471A4}" dt="2019-08-29T13:31:52.190" v="1069" actId="122"/>
          <ac:spMkLst>
            <pc:docMk/>
            <pc:sldMk cId="3110942957" sldId="295"/>
            <ac:spMk id="3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9T13:31:54.933" v="1070" actId="122"/>
          <ac:spMkLst>
            <pc:docMk/>
            <pc:sldMk cId="3110942957" sldId="295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9T08:40:49.368" v="957" actId="20577"/>
          <ac:spMkLst>
            <pc:docMk/>
            <pc:sldMk cId="3110942957" sldId="295"/>
            <ac:spMk id="7" creationId="{00000000-0000-0000-0000-000000000000}"/>
          </ac:spMkLst>
        </pc:spChg>
        <pc:picChg chg="mod">
          <ac:chgData name="Chloe Snape" userId="0fee6a24-981d-47aa-ab59-deabb870ce00" providerId="ADAL" clId="{A98A81E6-C33E-4815-8B0E-179DDC2471A4}" dt="2019-08-29T08:40:59.206" v="958" actId="14826"/>
          <ac:picMkLst>
            <pc:docMk/>
            <pc:sldMk cId="3110942957" sldId="295"/>
            <ac:picMk id="4" creationId="{8D00DED8-987A-4307-9069-37C13E272570}"/>
          </ac:picMkLst>
        </pc:picChg>
      </pc:sldChg>
      <pc:sldChg chg="addSp delSp modSp add delAnim modAnim">
        <pc:chgData name="Chloe Snape" userId="0fee6a24-981d-47aa-ab59-deabb870ce00" providerId="ADAL" clId="{A98A81E6-C33E-4815-8B0E-179DDC2471A4}" dt="2019-08-29T14:01:40.997" v="1309" actId="1038"/>
        <pc:sldMkLst>
          <pc:docMk/>
          <pc:sldMk cId="4162064717" sldId="296"/>
        </pc:sldMkLst>
        <pc:spChg chg="mod">
          <ac:chgData name="Chloe Snape" userId="0fee6a24-981d-47aa-ab59-deabb870ce00" providerId="ADAL" clId="{A98A81E6-C33E-4815-8B0E-179DDC2471A4}" dt="2019-08-29T13:31:47.110" v="1068" actId="122"/>
          <ac:spMkLst>
            <pc:docMk/>
            <pc:sldMk cId="4162064717" sldId="296"/>
            <ac:spMk id="3" creationId="{00000000-0000-0000-0000-000000000000}"/>
          </ac:spMkLst>
        </pc:spChg>
        <pc:spChg chg="add del mod">
          <ac:chgData name="Chloe Snape" userId="0fee6a24-981d-47aa-ab59-deabb870ce00" providerId="ADAL" clId="{A98A81E6-C33E-4815-8B0E-179DDC2471A4}" dt="2019-08-29T08:42:13.338" v="987" actId="478"/>
          <ac:spMkLst>
            <pc:docMk/>
            <pc:sldMk cId="4162064717" sldId="296"/>
            <ac:spMk id="5" creationId="{7C5905FD-CDBF-4B85-A30E-DA4E335F20A3}"/>
          </ac:spMkLst>
        </pc:spChg>
        <pc:spChg chg="add del mod">
          <ac:chgData name="Chloe Snape" userId="0fee6a24-981d-47aa-ab59-deabb870ce00" providerId="ADAL" clId="{A98A81E6-C33E-4815-8B0E-179DDC2471A4}" dt="2019-08-29T13:57:52.701" v="1302" actId="122"/>
          <ac:spMkLst>
            <pc:docMk/>
            <pc:sldMk cId="4162064717" sldId="296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9T13:28:30.190" v="1034" actId="27636"/>
          <ac:spMkLst>
            <pc:docMk/>
            <pc:sldMk cId="4162064717" sldId="296"/>
            <ac:spMk id="7" creationId="{00000000-0000-0000-0000-000000000000}"/>
          </ac:spMkLst>
        </pc:spChg>
        <pc:spChg chg="add del mod">
          <ac:chgData name="Chloe Snape" userId="0fee6a24-981d-47aa-ab59-deabb870ce00" providerId="ADAL" clId="{A98A81E6-C33E-4815-8B0E-179DDC2471A4}" dt="2019-08-29T13:24:43.623" v="998"/>
          <ac:spMkLst>
            <pc:docMk/>
            <pc:sldMk cId="4162064717" sldId="296"/>
            <ac:spMk id="9" creationId="{D06C2FC9-9A38-48CE-A2CA-5A4556CFD141}"/>
          </ac:spMkLst>
        </pc:spChg>
        <pc:spChg chg="add del mod">
          <ac:chgData name="Chloe Snape" userId="0fee6a24-981d-47aa-ab59-deabb870ce00" providerId="ADAL" clId="{A98A81E6-C33E-4815-8B0E-179DDC2471A4}" dt="2019-08-29T13:26:35.594" v="1011" actId="11529"/>
          <ac:spMkLst>
            <pc:docMk/>
            <pc:sldMk cId="4162064717" sldId="296"/>
            <ac:spMk id="20" creationId="{F17DDE15-FDCD-41DE-B98E-3441F583649A}"/>
          </ac:spMkLst>
        </pc:spChg>
        <pc:spChg chg="add del mod">
          <ac:chgData name="Chloe Snape" userId="0fee6a24-981d-47aa-ab59-deabb870ce00" providerId="ADAL" clId="{A98A81E6-C33E-4815-8B0E-179DDC2471A4}" dt="2019-08-29T13:50:01.331" v="1230"/>
          <ac:spMkLst>
            <pc:docMk/>
            <pc:sldMk cId="4162064717" sldId="296"/>
            <ac:spMk id="42" creationId="{E032CBFB-5D3A-43F9-A232-E42779A5E9B9}"/>
          </ac:spMkLst>
        </pc:spChg>
        <pc:spChg chg="add del mod">
          <ac:chgData name="Chloe Snape" userId="0fee6a24-981d-47aa-ab59-deabb870ce00" providerId="ADAL" clId="{A98A81E6-C33E-4815-8B0E-179DDC2471A4}" dt="2019-08-29T13:55:39.780" v="1264"/>
          <ac:spMkLst>
            <pc:docMk/>
            <pc:sldMk cId="4162064717" sldId="296"/>
            <ac:spMk id="44" creationId="{32C9BA78-B2B2-43DA-BCD7-97C269D9E7A3}"/>
          </ac:spMkLst>
        </pc:spChg>
        <pc:spChg chg="add del mod">
          <ac:chgData name="Chloe Snape" userId="0fee6a24-981d-47aa-ab59-deabb870ce00" providerId="ADAL" clId="{A98A81E6-C33E-4815-8B0E-179DDC2471A4}" dt="2019-08-29T13:57:02.426" v="1301" actId="478"/>
          <ac:spMkLst>
            <pc:docMk/>
            <pc:sldMk cId="4162064717" sldId="296"/>
            <ac:spMk id="47" creationId="{5C7D5B52-DE57-4D95-8A4D-6EBEB9F95BAF}"/>
          </ac:spMkLst>
        </pc:spChg>
        <pc:picChg chg="del">
          <ac:chgData name="Chloe Snape" userId="0fee6a24-981d-47aa-ab59-deabb870ce00" providerId="ADAL" clId="{A98A81E6-C33E-4815-8B0E-179DDC2471A4}" dt="2019-08-29T08:42:41.137" v="997" actId="478"/>
          <ac:picMkLst>
            <pc:docMk/>
            <pc:sldMk cId="4162064717" sldId="296"/>
            <ac:picMk id="4" creationId="{8D00DED8-987A-4307-9069-37C13E272570}"/>
          </ac:picMkLst>
        </pc:picChg>
        <pc:picChg chg="add del">
          <ac:chgData name="Chloe Snape" userId="0fee6a24-981d-47aa-ab59-deabb870ce00" providerId="ADAL" clId="{A98A81E6-C33E-4815-8B0E-179DDC2471A4}" dt="2019-08-29T13:40:53.835" v="1227" actId="478"/>
          <ac:picMkLst>
            <pc:docMk/>
            <pc:sldMk cId="4162064717" sldId="296"/>
            <ac:picMk id="10" creationId="{5F9483A6-EFF3-4432-9015-856683E2B6CF}"/>
          </ac:picMkLst>
        </pc:picChg>
        <pc:picChg chg="add del mod">
          <ac:chgData name="Chloe Snape" userId="0fee6a24-981d-47aa-ab59-deabb870ce00" providerId="ADAL" clId="{A98A81E6-C33E-4815-8B0E-179DDC2471A4}" dt="2019-08-29T13:56:09.887" v="1265" actId="478"/>
          <ac:picMkLst>
            <pc:docMk/>
            <pc:sldMk cId="4162064717" sldId="296"/>
            <ac:picMk id="45" creationId="{B0B75E83-B1DA-46F6-AD59-97E861EE1AB8}"/>
          </ac:picMkLst>
        </pc:picChg>
        <pc:picChg chg="add del">
          <ac:chgData name="Chloe Snape" userId="0fee6a24-981d-47aa-ab59-deabb870ce00" providerId="ADAL" clId="{A98A81E6-C33E-4815-8B0E-179DDC2471A4}" dt="2019-08-29T13:56:12.190" v="1267"/>
          <ac:picMkLst>
            <pc:docMk/>
            <pc:sldMk cId="4162064717" sldId="296"/>
            <ac:picMk id="48" creationId="{A516E60A-7675-4111-B7D7-2CACDF25808B}"/>
          </ac:picMkLst>
        </pc:picChg>
        <pc:picChg chg="add del">
          <ac:chgData name="Chloe Snape" userId="0fee6a24-981d-47aa-ab59-deabb870ce00" providerId="ADAL" clId="{A98A81E6-C33E-4815-8B0E-179DDC2471A4}" dt="2019-08-29T13:56:31.949" v="1269"/>
          <ac:picMkLst>
            <pc:docMk/>
            <pc:sldMk cId="4162064717" sldId="296"/>
            <ac:picMk id="49" creationId="{BDFB8692-FD68-455A-ADF5-E13A7F0EFA49}"/>
          </ac:picMkLst>
        </pc:picChg>
        <pc:picChg chg="add mod">
          <ac:chgData name="Chloe Snape" userId="0fee6a24-981d-47aa-ab59-deabb870ce00" providerId="ADAL" clId="{A98A81E6-C33E-4815-8B0E-179DDC2471A4}" dt="2019-08-29T14:01:40.997" v="1309" actId="1038"/>
          <ac:picMkLst>
            <pc:docMk/>
            <pc:sldMk cId="4162064717" sldId="296"/>
            <ac:picMk id="50" creationId="{12AC6C54-66B2-41A0-963C-C02F545202AE}"/>
          </ac:picMkLst>
        </pc:picChg>
        <pc:picChg chg="add del">
          <ac:chgData name="Chloe Snape" userId="0fee6a24-981d-47aa-ab59-deabb870ce00" providerId="ADAL" clId="{A98A81E6-C33E-4815-8B0E-179DDC2471A4}" dt="2019-08-29T13:48:25.621" v="1229"/>
          <ac:picMkLst>
            <pc:docMk/>
            <pc:sldMk cId="4162064717" sldId="296"/>
            <ac:picMk id="2050" creationId="{AE37B343-7D74-4DEF-AB07-EFE6E13F5182}"/>
          </ac:picMkLst>
        </pc:picChg>
        <pc:picChg chg="add del">
          <ac:chgData name="Chloe Snape" userId="0fee6a24-981d-47aa-ab59-deabb870ce00" providerId="ADAL" clId="{A98A81E6-C33E-4815-8B0E-179DDC2471A4}" dt="2019-08-29T13:50:36.230" v="1231" actId="478"/>
          <ac:picMkLst>
            <pc:docMk/>
            <pc:sldMk cId="4162064717" sldId="296"/>
            <ac:picMk id="2052" creationId="{0CF3CDFD-26A5-4B90-BFBE-74224E72E93E}"/>
          </ac:picMkLst>
        </pc:picChg>
        <pc:picChg chg="add del mod">
          <ac:chgData name="Chloe Snape" userId="0fee6a24-981d-47aa-ab59-deabb870ce00" providerId="ADAL" clId="{A98A81E6-C33E-4815-8B0E-179DDC2471A4}" dt="2019-08-29T13:55:26.135" v="1261" actId="478"/>
          <ac:picMkLst>
            <pc:docMk/>
            <pc:sldMk cId="4162064717" sldId="296"/>
            <ac:picMk id="2054" creationId="{180D37BC-86F1-4F72-831B-B245E865BD77}"/>
          </ac:picMkLst>
        </pc:picChg>
        <pc:picChg chg="add del">
          <ac:chgData name="Chloe Snape" userId="0fee6a24-981d-47aa-ab59-deabb870ce00" providerId="ADAL" clId="{A98A81E6-C33E-4815-8B0E-179DDC2471A4}" dt="2019-08-29T13:55:29.887" v="1263"/>
          <ac:picMkLst>
            <pc:docMk/>
            <pc:sldMk cId="4162064717" sldId="296"/>
            <ac:picMk id="2056" creationId="{1A4CF145-0611-4DCB-9343-A8DFB257B47F}"/>
          </ac:picMkLst>
        </pc:picChg>
        <pc:cxnChg chg="add del mod">
          <ac:chgData name="Chloe Snape" userId="0fee6a24-981d-47aa-ab59-deabb870ce00" providerId="ADAL" clId="{A98A81E6-C33E-4815-8B0E-179DDC2471A4}" dt="2019-08-29T13:40:44.263" v="1221" actId="478"/>
          <ac:cxnSpMkLst>
            <pc:docMk/>
            <pc:sldMk cId="4162064717" sldId="296"/>
            <ac:cxnSpMk id="12" creationId="{D023AC4D-7E2F-4F56-80C9-BAF18556723C}"/>
          </ac:cxnSpMkLst>
        </pc:cxnChg>
        <pc:cxnChg chg="add del mod">
          <ac:chgData name="Chloe Snape" userId="0fee6a24-981d-47aa-ab59-deabb870ce00" providerId="ADAL" clId="{A98A81E6-C33E-4815-8B0E-179DDC2471A4}" dt="2019-08-29T13:40:45.694" v="1222" actId="478"/>
          <ac:cxnSpMkLst>
            <pc:docMk/>
            <pc:sldMk cId="4162064717" sldId="296"/>
            <ac:cxnSpMk id="16" creationId="{5B863063-3598-496D-B2CF-91461F860452}"/>
          </ac:cxnSpMkLst>
        </pc:cxnChg>
        <pc:cxnChg chg="add del mod">
          <ac:chgData name="Chloe Snape" userId="0fee6a24-981d-47aa-ab59-deabb870ce00" providerId="ADAL" clId="{A98A81E6-C33E-4815-8B0E-179DDC2471A4}" dt="2019-08-29T13:40:47.295" v="1223" actId="478"/>
          <ac:cxnSpMkLst>
            <pc:docMk/>
            <pc:sldMk cId="4162064717" sldId="296"/>
            <ac:cxnSpMk id="22" creationId="{BD3DC23D-6C81-460E-8208-7F4AD31B68F4}"/>
          </ac:cxnSpMkLst>
        </pc:cxnChg>
        <pc:cxnChg chg="add del mod">
          <ac:chgData name="Chloe Snape" userId="0fee6a24-981d-47aa-ab59-deabb870ce00" providerId="ADAL" clId="{A98A81E6-C33E-4815-8B0E-179DDC2471A4}" dt="2019-08-29T13:40:49.109" v="1224" actId="478"/>
          <ac:cxnSpMkLst>
            <pc:docMk/>
            <pc:sldMk cId="4162064717" sldId="296"/>
            <ac:cxnSpMk id="24" creationId="{ADD29054-13DE-4ED4-823F-4BF84CF19756}"/>
          </ac:cxnSpMkLst>
        </pc:cxnChg>
        <pc:cxnChg chg="add del mod">
          <ac:chgData name="Chloe Snape" userId="0fee6a24-981d-47aa-ab59-deabb870ce00" providerId="ADAL" clId="{A98A81E6-C33E-4815-8B0E-179DDC2471A4}" dt="2019-08-29T13:40:52.269" v="1226" actId="478"/>
          <ac:cxnSpMkLst>
            <pc:docMk/>
            <pc:sldMk cId="4162064717" sldId="296"/>
            <ac:cxnSpMk id="26" creationId="{086A952F-DA39-4334-B9C3-E1208476DE15}"/>
          </ac:cxnSpMkLst>
        </pc:cxnChg>
        <pc:cxnChg chg="add del mod">
          <ac:chgData name="Chloe Snape" userId="0fee6a24-981d-47aa-ab59-deabb870ce00" providerId="ADAL" clId="{A98A81E6-C33E-4815-8B0E-179DDC2471A4}" dt="2019-08-29T13:40:50.687" v="1225" actId="478"/>
          <ac:cxnSpMkLst>
            <pc:docMk/>
            <pc:sldMk cId="4162064717" sldId="296"/>
            <ac:cxnSpMk id="28" creationId="{6DC6E260-8A86-42B4-8388-7139CC5C0C64}"/>
          </ac:cxnSpMkLst>
        </pc:cxnChg>
      </pc:sldChg>
      <pc:sldChg chg="addSp delSp modSp add ord delAnim modAnim">
        <pc:chgData name="Chloe Snape" userId="0fee6a24-981d-47aa-ab59-deabb870ce00" providerId="ADAL" clId="{A98A81E6-C33E-4815-8B0E-179DDC2471A4}" dt="2019-08-29T13:36:05.757" v="1175" actId="1035"/>
        <pc:sldMkLst>
          <pc:docMk/>
          <pc:sldMk cId="2986473048" sldId="297"/>
        </pc:sldMkLst>
        <pc:spChg chg="mod">
          <ac:chgData name="Chloe Snape" userId="0fee6a24-981d-47aa-ab59-deabb870ce00" providerId="ADAL" clId="{A98A81E6-C33E-4815-8B0E-179DDC2471A4}" dt="2019-08-29T13:35:51.936" v="1153" actId="1035"/>
          <ac:spMkLst>
            <pc:docMk/>
            <pc:sldMk cId="2986473048" sldId="297"/>
            <ac:spMk id="3" creationId="{00000000-0000-0000-0000-000000000000}"/>
          </ac:spMkLst>
        </pc:spChg>
        <pc:spChg chg="add del mod">
          <ac:chgData name="Chloe Snape" userId="0fee6a24-981d-47aa-ab59-deabb870ce00" providerId="ADAL" clId="{A98A81E6-C33E-4815-8B0E-179DDC2471A4}" dt="2019-08-29T13:32:20.165" v="1073" actId="478"/>
          <ac:spMkLst>
            <pc:docMk/>
            <pc:sldMk cId="2986473048" sldId="297"/>
            <ac:spMk id="5" creationId="{DED02C35-B65C-4E72-AFBF-5AED21516B16}"/>
          </ac:spMkLst>
        </pc:spChg>
        <pc:spChg chg="mod">
          <ac:chgData name="Chloe Snape" userId="0fee6a24-981d-47aa-ab59-deabb870ce00" providerId="ADAL" clId="{A98A81E6-C33E-4815-8B0E-179DDC2471A4}" dt="2019-08-29T13:36:01.031" v="1162" actId="1035"/>
          <ac:spMkLst>
            <pc:docMk/>
            <pc:sldMk cId="2986473048" sldId="297"/>
            <ac:spMk id="6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9T13:36:05.757" v="1175" actId="1035"/>
          <ac:spMkLst>
            <pc:docMk/>
            <pc:sldMk cId="2986473048" sldId="297"/>
            <ac:spMk id="7" creationId="{00000000-0000-0000-0000-000000000000}"/>
          </ac:spMkLst>
        </pc:spChg>
        <pc:picChg chg="del">
          <ac:chgData name="Chloe Snape" userId="0fee6a24-981d-47aa-ab59-deabb870ce00" providerId="ADAL" clId="{A98A81E6-C33E-4815-8B0E-179DDC2471A4}" dt="2019-08-29T13:32:16.845" v="1072" actId="478"/>
          <ac:picMkLst>
            <pc:docMk/>
            <pc:sldMk cId="2986473048" sldId="297"/>
            <ac:picMk id="4" creationId="{8D00DED8-987A-4307-9069-37C13E272570}"/>
          </ac:picMkLst>
        </pc:picChg>
        <pc:picChg chg="add del mod">
          <ac:chgData name="Chloe Snape" userId="0fee6a24-981d-47aa-ab59-deabb870ce00" providerId="ADAL" clId="{A98A81E6-C33E-4815-8B0E-179DDC2471A4}" dt="2019-08-29T13:34:05.612" v="1113" actId="478"/>
          <ac:picMkLst>
            <pc:docMk/>
            <pc:sldMk cId="2986473048" sldId="297"/>
            <ac:picMk id="8" creationId="{05D91A90-44BA-423E-8AF4-B1D4B81DB875}"/>
          </ac:picMkLst>
        </pc:picChg>
        <pc:picChg chg="add mod">
          <ac:chgData name="Chloe Snape" userId="0fee6a24-981d-47aa-ab59-deabb870ce00" providerId="ADAL" clId="{A98A81E6-C33E-4815-8B0E-179DDC2471A4}" dt="2019-08-29T13:35:41.517" v="1142" actId="1038"/>
          <ac:picMkLst>
            <pc:docMk/>
            <pc:sldMk cId="2986473048" sldId="297"/>
            <ac:picMk id="1026" creationId="{DEFBBC3D-5581-4D0F-88FB-9F89FA017BA5}"/>
          </ac:picMkLst>
        </pc:picChg>
      </pc:sldChg>
      <pc:sldChg chg="modSp add">
        <pc:chgData name="Chloe Snape" userId="0fee6a24-981d-47aa-ab59-deabb870ce00" providerId="ADAL" clId="{A98A81E6-C33E-4815-8B0E-179DDC2471A4}" dt="2019-08-29T13:39:53.006" v="1197" actId="12"/>
        <pc:sldMkLst>
          <pc:docMk/>
          <pc:sldMk cId="2349530640" sldId="298"/>
        </pc:sldMkLst>
        <pc:spChg chg="mod">
          <ac:chgData name="Chloe Snape" userId="0fee6a24-981d-47aa-ab59-deabb870ce00" providerId="ADAL" clId="{A98A81E6-C33E-4815-8B0E-179DDC2471A4}" dt="2019-08-29T13:38:32.916" v="1181" actId="20577"/>
          <ac:spMkLst>
            <pc:docMk/>
            <pc:sldMk cId="2349530640" sldId="298"/>
            <ac:spMk id="5" creationId="{00000000-0000-0000-0000-000000000000}"/>
          </ac:spMkLst>
        </pc:spChg>
        <pc:spChg chg="mod">
          <ac:chgData name="Chloe Snape" userId="0fee6a24-981d-47aa-ab59-deabb870ce00" providerId="ADAL" clId="{A98A81E6-C33E-4815-8B0E-179DDC2471A4}" dt="2019-08-29T13:39:53.006" v="1197" actId="12"/>
          <ac:spMkLst>
            <pc:docMk/>
            <pc:sldMk cId="2349530640" sldId="298"/>
            <ac:spMk id="7" creationId="{00000000-0000-0000-0000-000000000000}"/>
          </ac:spMkLst>
        </pc:spChg>
      </pc:sldChg>
      <pc:sldChg chg="add del">
        <pc:chgData name="Chloe Snape" userId="0fee6a24-981d-47aa-ab59-deabb870ce00" providerId="ADAL" clId="{A98A81E6-C33E-4815-8B0E-179DDC2471A4}" dt="2019-08-29T13:38:39.032" v="1183"/>
        <pc:sldMkLst>
          <pc:docMk/>
          <pc:sldMk cId="4120333044" sldId="299"/>
        </pc:sldMkLst>
      </pc:sldChg>
      <pc:sldMasterChg chg="delSldLayout">
        <pc:chgData name="Chloe Snape" userId="0fee6a24-981d-47aa-ab59-deabb870ce00" providerId="ADAL" clId="{A98A81E6-C33E-4815-8B0E-179DDC2471A4}" dt="2019-08-29T13:40:01.864" v="1219" actId="2696"/>
        <pc:sldMasterMkLst>
          <pc:docMk/>
          <pc:sldMasterMk cId="1376709489" sldId="2147483851"/>
        </pc:sldMasterMkLst>
        <pc:sldLayoutChg chg="del">
          <pc:chgData name="Chloe Snape" userId="0fee6a24-981d-47aa-ab59-deabb870ce00" providerId="ADAL" clId="{A98A81E6-C33E-4815-8B0E-179DDC2471A4}" dt="2019-08-29T13:40:01.535" v="1203" actId="2696"/>
          <pc:sldLayoutMkLst>
            <pc:docMk/>
            <pc:sldMasterMk cId="1376709489" sldId="2147483851"/>
            <pc:sldLayoutMk cId="0" sldId="2147483862"/>
          </pc:sldLayoutMkLst>
        </pc:sldLayoutChg>
        <pc:sldLayoutChg chg="del">
          <pc:chgData name="Chloe Snape" userId="0fee6a24-981d-47aa-ab59-deabb870ce00" providerId="ADAL" clId="{A98A81E6-C33E-4815-8B0E-179DDC2471A4}" dt="2019-08-29T13:40:01.554" v="1205" actId="2696"/>
          <pc:sldLayoutMkLst>
            <pc:docMk/>
            <pc:sldMasterMk cId="1376709489" sldId="2147483851"/>
            <pc:sldLayoutMk cId="0" sldId="2147483864"/>
          </pc:sldLayoutMkLst>
        </pc:sldLayoutChg>
        <pc:sldLayoutChg chg="del">
          <pc:chgData name="Chloe Snape" userId="0fee6a24-981d-47aa-ab59-deabb870ce00" providerId="ADAL" clId="{A98A81E6-C33E-4815-8B0E-179DDC2471A4}" dt="2019-08-29T13:40:01.582" v="1207" actId="2696"/>
          <pc:sldLayoutMkLst>
            <pc:docMk/>
            <pc:sldMasterMk cId="1376709489" sldId="2147483851"/>
            <pc:sldLayoutMk cId="0" sldId="2147483865"/>
          </pc:sldLayoutMkLst>
        </pc:sldLayoutChg>
        <pc:sldLayoutChg chg="del">
          <pc:chgData name="Chloe Snape" userId="0fee6a24-981d-47aa-ab59-deabb870ce00" providerId="ADAL" clId="{A98A81E6-C33E-4815-8B0E-179DDC2471A4}" dt="2019-08-29T13:40:01.650" v="1209" actId="2696"/>
          <pc:sldLayoutMkLst>
            <pc:docMk/>
            <pc:sldMasterMk cId="1376709489" sldId="2147483851"/>
            <pc:sldLayoutMk cId="0" sldId="2147483869"/>
          </pc:sldLayoutMkLst>
        </pc:sldLayoutChg>
        <pc:sldLayoutChg chg="del">
          <pc:chgData name="Chloe Snape" userId="0fee6a24-981d-47aa-ab59-deabb870ce00" providerId="ADAL" clId="{A98A81E6-C33E-4815-8B0E-179DDC2471A4}" dt="2019-08-29T13:40:01.720" v="1211" actId="2696"/>
          <pc:sldLayoutMkLst>
            <pc:docMk/>
            <pc:sldMasterMk cId="1376709489" sldId="2147483851"/>
            <pc:sldLayoutMk cId="0" sldId="2147483871"/>
          </pc:sldLayoutMkLst>
        </pc:sldLayoutChg>
        <pc:sldLayoutChg chg="del">
          <pc:chgData name="Chloe Snape" userId="0fee6a24-981d-47aa-ab59-deabb870ce00" providerId="ADAL" clId="{A98A81E6-C33E-4815-8B0E-179DDC2471A4}" dt="2019-08-29T13:40:01.748" v="1213" actId="2696"/>
          <pc:sldLayoutMkLst>
            <pc:docMk/>
            <pc:sldMasterMk cId="1376709489" sldId="2147483851"/>
            <pc:sldLayoutMk cId="0" sldId="2147483872"/>
          </pc:sldLayoutMkLst>
        </pc:sldLayoutChg>
        <pc:sldLayoutChg chg="del">
          <pc:chgData name="Chloe Snape" userId="0fee6a24-981d-47aa-ab59-deabb870ce00" providerId="ADAL" clId="{A98A81E6-C33E-4815-8B0E-179DDC2471A4}" dt="2019-08-29T13:40:01.827" v="1217" actId="2696"/>
          <pc:sldLayoutMkLst>
            <pc:docMk/>
            <pc:sldMasterMk cId="1376709489" sldId="2147483851"/>
            <pc:sldLayoutMk cId="0" sldId="2147483873"/>
          </pc:sldLayoutMkLst>
        </pc:sldLayoutChg>
        <pc:sldLayoutChg chg="del">
          <pc:chgData name="Chloe Snape" userId="0fee6a24-981d-47aa-ab59-deabb870ce00" providerId="ADAL" clId="{A98A81E6-C33E-4815-8B0E-179DDC2471A4}" dt="2019-08-29T13:40:01.864" v="1219" actId="2696"/>
          <pc:sldLayoutMkLst>
            <pc:docMk/>
            <pc:sldMasterMk cId="1376709489" sldId="2147483851"/>
            <pc:sldLayoutMk cId="0" sldId="2147483875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F282D-C517-644F-A9BF-E984009CABAF}" type="datetimeFigureOut">
              <a:rPr lang="en-GB" smtClean="0"/>
              <a:t>29/08/2019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4D8C1-ECDA-5F4D-9EBF-F7436E4F40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793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606411"/>
            <a:ext cx="2010612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608223"/>
            <a:ext cx="2011144" cy="17106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606411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622177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64588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D374885F-E128-D84F-8C1F-232D171C4F1C}" type="datetimeFigureOut">
              <a:rPr lang="en-US" smtClean="0"/>
              <a:pPr/>
              <a:t>8/29/2019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1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2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5879757" y="6356350"/>
            <a:ext cx="43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709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4" r:id="rId2"/>
    <p:sldLayoutId id="2147483855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3" r:id="rId9"/>
    <p:sldLayoutId id="2147483866" r:id="rId10"/>
    <p:sldLayoutId id="2147483867" r:id="rId11"/>
    <p:sldLayoutId id="2147483868" r:id="rId12"/>
    <p:sldLayoutId id="2147483870" r:id="rId13"/>
    <p:sldLayoutId id="2147483874" r:id="rId14"/>
    <p:sldLayoutId id="2147483876" r:id="rId15"/>
    <p:sldLayoutId id="2147483877" r:id="rId16"/>
    <p:sldLayoutId id="2147483878" r:id="rId17"/>
    <p:sldLayoutId id="2147483879" r:id="rId18"/>
    <p:sldLayoutId id="2147483880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145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Mood boards do not Communicate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Final content (headlines, body text, image selections)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The design of a specific page template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Final site hierarchy &amp; user navigation</a:t>
            </a:r>
          </a:p>
        </p:txBody>
      </p:sp>
    </p:spTree>
    <p:extLst>
      <p:ext uri="{BB962C8B-B14F-4D97-AF65-F5344CB8AC3E}">
        <p14:creationId xmlns:p14="http://schemas.microsoft.com/office/powerpoint/2010/main" val="2319477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sz="5000" dirty="0"/>
              <a:t>How does the Mood Boards fit in to the overall Web Design process?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120186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85225" y="1107537"/>
            <a:ext cx="5481904" cy="708025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Step 1:</a:t>
            </a:r>
          </a:p>
          <a:p>
            <a:pPr algn="ctr"/>
            <a:endParaRPr lang="en-US" sz="3600" dirty="0"/>
          </a:p>
          <a:p>
            <a:pPr algn="ctr"/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45156" y="1852443"/>
            <a:ext cx="5481904" cy="970659"/>
          </a:xfrm>
        </p:spPr>
        <p:txBody>
          <a:bodyPr/>
          <a:lstStyle/>
          <a:p>
            <a:pPr algn="ctr"/>
            <a:r>
              <a:rPr lang="en-US" dirty="0"/>
              <a:t>Meet the Client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11061" y="2911552"/>
            <a:ext cx="4773336" cy="2561402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Understand the company values, and vision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Review their available assets (literature, photography, promotional materials, etc.)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Agree critical functionality and customer objectives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D00DED8-987A-4307-9069-37C13E2725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772" r="1772"/>
          <a:stretch>
            <a:fillRect/>
          </a:stretch>
        </p:blipFill>
        <p:spPr>
          <a:xfrm>
            <a:off x="5535613" y="0"/>
            <a:ext cx="6656387" cy="6858000"/>
          </a:xfrm>
        </p:spPr>
      </p:pic>
    </p:spTree>
    <p:extLst>
      <p:ext uri="{BB962C8B-B14F-4D97-AF65-F5344CB8AC3E}">
        <p14:creationId xmlns:p14="http://schemas.microsoft.com/office/powerpoint/2010/main" val="975464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45156" y="1134076"/>
            <a:ext cx="5481904" cy="708025"/>
          </a:xfrm>
        </p:spPr>
        <p:txBody>
          <a:bodyPr>
            <a:normAutofit/>
          </a:bodyPr>
          <a:lstStyle/>
          <a:p>
            <a:pPr algn="ctr"/>
            <a:r>
              <a:rPr lang="en-GB" sz="3600" dirty="0"/>
              <a:t>STEP 2: Wireframes</a:t>
            </a:r>
          </a:p>
          <a:p>
            <a:pPr algn="ctr"/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45156" y="1852443"/>
            <a:ext cx="5481904" cy="970659"/>
          </a:xfrm>
        </p:spPr>
        <p:txBody>
          <a:bodyPr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Skeleton Page Layouts</a:t>
            </a:r>
          </a:p>
          <a:p>
            <a:endParaRPr lang="en-GB" dirty="0"/>
          </a:p>
          <a:p>
            <a:pPr algn="ctr"/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11061" y="2911552"/>
            <a:ext cx="4773336" cy="256140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Like “</a:t>
            </a:r>
            <a:r>
              <a:rPr lang="en-US" dirty="0">
                <a:solidFill>
                  <a:sysClr val="windowText" lastClr="000000"/>
                </a:solidFill>
              </a:rPr>
              <a:t>stick-figure” people, they're simple visual representations of complex concepts</a:t>
            </a:r>
            <a:br>
              <a:rPr lang="en-US" dirty="0">
                <a:solidFill>
                  <a:sysClr val="windowText" lastClr="000000"/>
                </a:solidFill>
              </a:rPr>
            </a:br>
            <a:endParaRPr lang="en-US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Covers all pages</a:t>
            </a:r>
            <a:br>
              <a:rPr lang="en-US" dirty="0">
                <a:solidFill>
                  <a:sysClr val="windowText" lastClr="000000"/>
                </a:solidFill>
              </a:rPr>
            </a:br>
            <a:endParaRPr lang="en-US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Gain Approval</a:t>
            </a:r>
            <a:endParaRPr lang="en-GB" dirty="0">
              <a:solidFill>
                <a:sysClr val="windowText" lastClr="000000"/>
              </a:solidFill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D00DED8-987A-4307-9069-37C13E27257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5535613" y="980792"/>
            <a:ext cx="6656387" cy="4896416"/>
          </a:xfrm>
        </p:spPr>
      </p:pic>
    </p:spTree>
    <p:extLst>
      <p:ext uri="{BB962C8B-B14F-4D97-AF65-F5344CB8AC3E}">
        <p14:creationId xmlns:p14="http://schemas.microsoft.com/office/powerpoint/2010/main" val="3110942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45156" y="1134076"/>
            <a:ext cx="5481904" cy="708025"/>
          </a:xfrm>
        </p:spPr>
        <p:txBody>
          <a:bodyPr>
            <a:normAutofit/>
          </a:bodyPr>
          <a:lstStyle/>
          <a:p>
            <a:pPr algn="ctr"/>
            <a:r>
              <a:rPr lang="en-GB" sz="3600" dirty="0"/>
              <a:t>STEP 3: Mood Board</a:t>
            </a:r>
          </a:p>
          <a:p>
            <a:pPr algn="ctr"/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45156" y="1852443"/>
            <a:ext cx="5481904" cy="970659"/>
          </a:xfrm>
        </p:spPr>
        <p:txBody>
          <a:bodyPr/>
          <a:lstStyle/>
          <a:p>
            <a:pPr algn="ctr"/>
            <a:r>
              <a:rPr lang="en-GB" dirty="0">
                <a:solidFill>
                  <a:sysClr val="windowText" lastClr="000000"/>
                </a:solidFill>
              </a:rPr>
              <a:t>Define:</a:t>
            </a:r>
          </a:p>
          <a:p>
            <a:endParaRPr lang="en-GB" dirty="0"/>
          </a:p>
          <a:p>
            <a:pPr algn="ctr"/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11061" y="2911551"/>
            <a:ext cx="4773336" cy="308841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Colours</a:t>
            </a:r>
            <a:br>
              <a:rPr lang="en-GB" dirty="0">
                <a:solidFill>
                  <a:sysClr val="windowText" lastClr="000000"/>
                </a:solidFill>
              </a:rPr>
            </a:br>
            <a:endParaRPr lang="en-GB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Textures</a:t>
            </a:r>
            <a:br>
              <a:rPr lang="en-GB" dirty="0">
                <a:solidFill>
                  <a:sysClr val="windowText" lastClr="000000"/>
                </a:solidFill>
              </a:rPr>
            </a:br>
            <a:endParaRPr lang="en-GB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Photograph style</a:t>
            </a:r>
            <a:br>
              <a:rPr lang="en-GB" dirty="0">
                <a:solidFill>
                  <a:sysClr val="windowText" lastClr="000000"/>
                </a:solidFill>
              </a:rPr>
            </a:br>
            <a:endParaRPr lang="en-GB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Fonts</a:t>
            </a:r>
            <a:br>
              <a:rPr lang="en-GB" dirty="0">
                <a:solidFill>
                  <a:sysClr val="windowText" lastClr="000000"/>
                </a:solidFill>
              </a:rPr>
            </a:br>
            <a:endParaRPr lang="en-GB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Icons</a:t>
            </a:r>
            <a:br>
              <a:rPr lang="en-GB" dirty="0">
                <a:solidFill>
                  <a:sysClr val="windowText" lastClr="000000"/>
                </a:solidFill>
              </a:rPr>
            </a:br>
            <a:endParaRPr lang="en-GB" dirty="0">
              <a:solidFill>
                <a:sysClr val="windowText" lastClr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Character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2AC6C54-66B2-41A0-963C-C02F54520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40" y="-3772"/>
            <a:ext cx="3673687" cy="686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064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45156" y="1015738"/>
            <a:ext cx="11501688" cy="708025"/>
          </a:xfrm>
        </p:spPr>
        <p:txBody>
          <a:bodyPr>
            <a:normAutofit/>
          </a:bodyPr>
          <a:lstStyle/>
          <a:p>
            <a:pPr algn="ctr"/>
            <a:r>
              <a:rPr lang="en-GB" sz="3600" dirty="0"/>
              <a:t>STEP 4:</a:t>
            </a:r>
          </a:p>
          <a:p>
            <a:pPr algn="ctr"/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45156" y="1745279"/>
            <a:ext cx="11501688" cy="970659"/>
          </a:xfrm>
        </p:spPr>
        <p:txBody>
          <a:bodyPr/>
          <a:lstStyle/>
          <a:p>
            <a:pPr algn="ctr"/>
            <a:r>
              <a:rPr lang="en-GB" dirty="0"/>
              <a:t>Designing the website</a:t>
            </a:r>
          </a:p>
          <a:p>
            <a:endParaRPr lang="en-GB" dirty="0"/>
          </a:p>
          <a:p>
            <a:pPr algn="ctr"/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11060" y="2491992"/>
            <a:ext cx="11347047" cy="97065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Take the skeleton layout of the </a:t>
            </a:r>
            <a:r>
              <a:rPr lang="en-US" b="1" dirty="0">
                <a:solidFill>
                  <a:sysClr val="windowText" lastClr="000000"/>
                </a:solidFill>
              </a:rPr>
              <a:t>wireframe</a:t>
            </a:r>
            <a:r>
              <a:rPr lang="en-US" dirty="0">
                <a:solidFill>
                  <a:sysClr val="windowText" lastClr="000000"/>
                </a:solidFill>
              </a:rPr>
              <a:t>, dress it with the textures and </a:t>
            </a:r>
            <a:r>
              <a:rPr lang="en-US" dirty="0" err="1">
                <a:solidFill>
                  <a:sysClr val="windowText" lastClr="000000"/>
                </a:solidFill>
              </a:rPr>
              <a:t>colours</a:t>
            </a:r>
            <a:r>
              <a:rPr lang="en-US" dirty="0">
                <a:solidFill>
                  <a:sysClr val="windowText" lastClr="000000"/>
                </a:solidFill>
              </a:rPr>
              <a:t> from the </a:t>
            </a:r>
            <a:r>
              <a:rPr lang="en-US" b="1" dirty="0" err="1">
                <a:solidFill>
                  <a:sysClr val="windowText" lastClr="000000"/>
                </a:solidFill>
              </a:rPr>
              <a:t>moodboard</a:t>
            </a:r>
            <a:r>
              <a:rPr lang="en-US" dirty="0">
                <a:solidFill>
                  <a:sysClr val="windowText" lastClr="000000"/>
                </a:solidFill>
              </a:rPr>
              <a:t>, and translate it all into a final design</a:t>
            </a:r>
            <a:endParaRPr lang="en-GB" dirty="0">
              <a:solidFill>
                <a:sysClr val="windowText" lastClr="000000"/>
              </a:solidFill>
            </a:endParaRPr>
          </a:p>
        </p:txBody>
      </p:sp>
      <p:pic>
        <p:nvPicPr>
          <p:cNvPr id="1026" name="Picture 2" descr="website design equation">
            <a:extLst>
              <a:ext uri="{FF2B5EF4-FFF2-40B4-BE49-F238E27FC236}">
                <a16:creationId xmlns:a16="http://schemas.microsoft.com/office/drawing/2014/main" id="{DEFBBC3D-5581-4D0F-88FB-9F89FA017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201" y="3315775"/>
            <a:ext cx="7483062" cy="299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6473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05015" y="2700755"/>
            <a:ext cx="8368538" cy="2925496"/>
          </a:xfrm>
        </p:spPr>
        <p:txBody>
          <a:bodyPr>
            <a:normAutofit/>
          </a:bodyPr>
          <a:lstStyle/>
          <a:p>
            <a:r>
              <a:rPr lang="en-US" sz="2400" dirty="0"/>
              <a:t>Mood boards are great for conveying a concept</a:t>
            </a:r>
          </a:p>
          <a:p>
            <a:endParaRPr lang="en-US" sz="2400" dirty="0"/>
          </a:p>
          <a:p>
            <a:r>
              <a:rPr lang="en-US" sz="2400" dirty="0"/>
              <a:t>Web Design mood boards identify key visual attributes of a web site</a:t>
            </a:r>
          </a:p>
          <a:p>
            <a:endParaRPr lang="en-US" sz="2400" dirty="0"/>
          </a:p>
          <a:p>
            <a:r>
              <a:rPr lang="en-US" sz="2400" dirty="0"/>
              <a:t>Mood boards are only part of the overall web design process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49530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FF87C998-45F8-4EBB-826E-689F1FF303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339" b="10339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11478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sz="5000" dirty="0"/>
              <a:t>Mood Boards for Web Design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1219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What is a Mood board?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05015" y="2937423"/>
            <a:ext cx="8368538" cy="2925496"/>
          </a:xfrm>
        </p:spPr>
        <p:txBody>
          <a:bodyPr/>
          <a:lstStyle/>
          <a:p>
            <a:r>
              <a:rPr lang="en-US" dirty="0"/>
              <a:t>A type of collage that may consist of </a:t>
            </a:r>
            <a:r>
              <a:rPr lang="en-US" sz="2400" b="1" dirty="0"/>
              <a:t>images</a:t>
            </a:r>
            <a:r>
              <a:rPr lang="en-US" sz="2400" dirty="0"/>
              <a:t>, </a:t>
            </a:r>
            <a:r>
              <a:rPr lang="en-US" sz="2400" b="1" dirty="0"/>
              <a:t>text</a:t>
            </a:r>
            <a:r>
              <a:rPr lang="en-US" dirty="0"/>
              <a:t>, and </a:t>
            </a:r>
            <a:r>
              <a:rPr lang="en-US" sz="2400" b="1" dirty="0"/>
              <a:t>samples of objects </a:t>
            </a:r>
            <a:r>
              <a:rPr lang="en-US" dirty="0"/>
              <a:t>in a composition of the choice of the mood board creator. </a:t>
            </a:r>
          </a:p>
          <a:p>
            <a:endParaRPr lang="en-US" dirty="0"/>
          </a:p>
          <a:p>
            <a:r>
              <a:rPr lang="en-US" dirty="0"/>
              <a:t>Designers and others use mood boards to develop their design concepts and to </a:t>
            </a:r>
            <a:r>
              <a:rPr lang="en-US" sz="2400" b="1" dirty="0"/>
              <a:t>communicate</a:t>
            </a:r>
            <a:r>
              <a:rPr lang="en-US" dirty="0"/>
              <a:t> to other members of the design team.</a:t>
            </a:r>
          </a:p>
        </p:txBody>
      </p:sp>
    </p:spTree>
    <p:extLst>
      <p:ext uri="{BB962C8B-B14F-4D97-AF65-F5344CB8AC3E}">
        <p14:creationId xmlns:p14="http://schemas.microsoft.com/office/powerpoint/2010/main" val="445392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Mood boards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 Generate Discussion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Convey Feeling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Maintain Focus</a:t>
            </a:r>
          </a:p>
        </p:txBody>
      </p:sp>
    </p:spTree>
    <p:extLst>
      <p:ext uri="{BB962C8B-B14F-4D97-AF65-F5344CB8AC3E}">
        <p14:creationId xmlns:p14="http://schemas.microsoft.com/office/powerpoint/2010/main" val="877257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Mood boards can be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Digital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Physical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Loose Collage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Refined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8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6742829" y="0"/>
            <a:ext cx="5439905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Physical</a:t>
            </a:r>
          </a:p>
          <a:p>
            <a:endParaRPr lang="en-US" sz="36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5156" y="1822340"/>
            <a:ext cx="4899197" cy="4618802"/>
          </a:xfrm>
        </p:spPr>
        <p:txBody>
          <a:bodyPr/>
          <a:lstStyle/>
          <a:p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Using objects and textil</a:t>
            </a:r>
            <a:r>
              <a:rPr lang="en-US" dirty="0"/>
              <a:t>es to convey </a:t>
            </a:r>
            <a:r>
              <a:rPr lang="en-US" dirty="0" err="1"/>
              <a:t>colour</a:t>
            </a:r>
            <a:r>
              <a:rPr lang="en-US" dirty="0"/>
              <a:t>, texture, mood</a:t>
            </a:r>
          </a:p>
        </p:txBody>
      </p:sp>
    </p:spTree>
    <p:extLst>
      <p:ext uri="{BB962C8B-B14F-4D97-AF65-F5344CB8AC3E}">
        <p14:creationId xmlns:p14="http://schemas.microsoft.com/office/powerpoint/2010/main" val="1737220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6978713" y="0"/>
            <a:ext cx="5213287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Digital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Using images and </a:t>
            </a:r>
            <a:r>
              <a:rPr lang="en-US" dirty="0" err="1"/>
              <a:t>colour</a:t>
            </a:r>
            <a:r>
              <a:rPr lang="en-US" dirty="0"/>
              <a:t> swatches in digital form to convey </a:t>
            </a:r>
            <a:r>
              <a:rPr lang="en-US" dirty="0" err="1"/>
              <a:t>colour</a:t>
            </a:r>
            <a:r>
              <a:rPr lang="en-US" dirty="0"/>
              <a:t>, texture, mood</a:t>
            </a:r>
          </a:p>
        </p:txBody>
      </p:sp>
    </p:spTree>
    <p:extLst>
      <p:ext uri="{BB962C8B-B14F-4D97-AF65-F5344CB8AC3E}">
        <p14:creationId xmlns:p14="http://schemas.microsoft.com/office/powerpoint/2010/main" val="285631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7264900" y="0"/>
            <a:ext cx="4927099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Loose Collage</a:t>
            </a:r>
          </a:p>
          <a:p>
            <a:endParaRPr lang="en-US" sz="36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45156" y="1822340"/>
            <a:ext cx="4899197" cy="461880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Doesn’t go into the detail – is used to convey the big picture look and feel you are going for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Objects and images of different 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Free alignment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ysClr val="windowText" lastClr="000000"/>
                </a:solidFill>
              </a:rPr>
              <a:t>Free orientation</a:t>
            </a:r>
          </a:p>
          <a:p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071452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5501269" y="0"/>
            <a:ext cx="6690732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Refined Template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Conveys the detail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Organised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Clear individual elements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Details colour palettes and fonts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2585116"/>
      </p:ext>
    </p:extLst>
  </p:cSld>
  <p:clrMapOvr>
    <a:masterClrMapping/>
  </p:clrMapOvr>
</p:sld>
</file>

<file path=ppt/theme/theme1.xml><?xml version="1.0" encoding="utf-8"?>
<a:theme xmlns:a="http://schemas.openxmlformats.org/drawingml/2006/main" name="ASOS Basic 2017 Tech +CC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 Basic 2017 Tech +CC" id="{C784831B-8221-404B-8F15-0D682CAABC92}" vid="{7EB3D4D1-6F33-DC45-863B-E594465C99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E2582FE232919489571DD87F481E798" ma:contentTypeVersion="10" ma:contentTypeDescription="Create a new document." ma:contentTypeScope="" ma:versionID="dabb45a9a978ca5425c373d73c00a294">
  <xsd:schema xmlns:xsd="http://www.w3.org/2001/XMLSchema" xmlns:xs="http://www.w3.org/2001/XMLSchema" xmlns:p="http://schemas.microsoft.com/office/2006/metadata/properties" xmlns:ns1="http://schemas.microsoft.com/sharepoint/v3" xmlns:ns3="79d23cc6-bd17-410c-9c29-5801b99b5a76" targetNamespace="http://schemas.microsoft.com/office/2006/metadata/properties" ma:root="true" ma:fieldsID="d4d73d93ead5a7302357579b204d87bb" ns1:_="" ns3:_="">
    <xsd:import namespace="http://schemas.microsoft.com/sharepoint/v3"/>
    <xsd:import namespace="79d23cc6-bd17-410c-9c29-5801b99b5a7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d23cc6-bd17-410c-9c29-5801b99b5a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BB782A-8AAE-4894-948A-D90FDC8CC18F}">
  <ds:schemaRefs>
    <ds:schemaRef ds:uri="http://schemas.microsoft.com/office/2006/documentManagement/types"/>
    <ds:schemaRef ds:uri="http://schemas.microsoft.com/office/infopath/2007/PartnerControls"/>
    <ds:schemaRef ds:uri="http://schemas.microsoft.com/sharepoint/v3"/>
    <ds:schemaRef ds:uri="79d23cc6-bd17-410c-9c29-5801b99b5a76"/>
    <ds:schemaRef ds:uri="http://purl.org/dc/terms/"/>
    <ds:schemaRef ds:uri="http://purl.org/dc/dcmitype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407FD19-A574-44AE-A7D0-75F4EAC4F5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9d23cc6-bd17-410c-9c29-5801b99b5a7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5ECA7A9-2BE6-493A-B54F-5D7B2AB0AD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17952</TotalTime>
  <Words>308</Words>
  <Application>Microsoft Office PowerPoint</Application>
  <PresentationFormat>Widescreen</PresentationFormat>
  <Paragraphs>64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Futura PT Book</vt:lpstr>
      <vt:lpstr>Futura PT Heavy</vt:lpstr>
      <vt:lpstr>Futura PT Medium</vt:lpstr>
      <vt:lpstr>ASOS Basic 2017 Tech +CC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Jonty Fairless</dc:creator>
  <cp:lastModifiedBy>Chloe Snape</cp:lastModifiedBy>
  <cp:revision>21</cp:revision>
  <dcterms:created xsi:type="dcterms:W3CDTF">2017-12-07T13:39:37Z</dcterms:created>
  <dcterms:modified xsi:type="dcterms:W3CDTF">2019-08-29T14:01:42Z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0x010100CE2582FE232919489571DD87F481E798</vt:lpwstr>
  </property>
  <property fmtid="{D5CDD505-2E9C-101B-9397-08002B2CF9AE}" pid="3" name="_dlc_DocIdItemGuid">
    <vt:lpwstr>7ad22091-4475-495a-8a21-1fd4d2f4541b</vt:lpwstr>
  </property>
</Properties>
</file>

<file path=docProps/thumbnail.jpeg>
</file>